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9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10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11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1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1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1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1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1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  <p:sldMasterId id="2147483714" r:id="rId2"/>
    <p:sldMasterId id="2147483726" r:id="rId3"/>
    <p:sldMasterId id="2147483764" r:id="rId4"/>
    <p:sldMasterId id="2147483766" r:id="rId5"/>
    <p:sldMasterId id="2147483767" r:id="rId6"/>
    <p:sldMasterId id="2147483769" r:id="rId7"/>
    <p:sldMasterId id="2147483774" r:id="rId8"/>
    <p:sldMasterId id="2147483776" r:id="rId9"/>
    <p:sldMasterId id="2147483785" r:id="rId10"/>
    <p:sldMasterId id="2147483790" r:id="rId11"/>
    <p:sldMasterId id="2147483795" r:id="rId12"/>
    <p:sldMasterId id="2147483804" r:id="rId13"/>
    <p:sldMasterId id="2147483813" r:id="rId14"/>
    <p:sldMasterId id="2147483818" r:id="rId15"/>
    <p:sldMasterId id="2147483827" r:id="rId16"/>
    <p:sldMasterId id="2147483843" r:id="rId17"/>
  </p:sldMasterIdLst>
  <p:notesMasterIdLst>
    <p:notesMasterId r:id="rId35"/>
  </p:notesMasterIdLst>
  <p:handoutMasterIdLst>
    <p:handoutMasterId r:id="rId36"/>
  </p:handoutMasterIdLst>
  <p:sldIdLst>
    <p:sldId id="1232" r:id="rId18"/>
    <p:sldId id="1236" r:id="rId19"/>
    <p:sldId id="1263" r:id="rId20"/>
    <p:sldId id="1265" r:id="rId21"/>
    <p:sldId id="1266" r:id="rId22"/>
    <p:sldId id="1267" r:id="rId23"/>
    <p:sldId id="1264" r:id="rId24"/>
    <p:sldId id="1268" r:id="rId25"/>
    <p:sldId id="1270" r:id="rId26"/>
    <p:sldId id="1271" r:id="rId27"/>
    <p:sldId id="1272" r:id="rId28"/>
    <p:sldId id="1273" r:id="rId29"/>
    <p:sldId id="1275" r:id="rId30"/>
    <p:sldId id="1276" r:id="rId31"/>
    <p:sldId id="1277" r:id="rId32"/>
    <p:sldId id="1279" r:id="rId33"/>
    <p:sldId id="1278" r:id="rId34"/>
  </p:sldIdLst>
  <p:sldSz cx="9144000" cy="6858000" type="screen4x3"/>
  <p:notesSz cx="9363075" cy="7077075"/>
  <p:custDataLst>
    <p:tags r:id="rId37"/>
  </p:custDataLst>
  <p:defaultTextStyle>
    <a:defPPr>
      <a:defRPr lang="tr-T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020">
          <p15:clr>
            <a:srgbClr val="A4A3A4"/>
          </p15:clr>
        </p15:guide>
        <p15:guide id="2" orient="horz" pos="3884">
          <p15:clr>
            <a:srgbClr val="A4A3A4"/>
          </p15:clr>
        </p15:guide>
        <p15:guide id="3" orient="horz" pos="845">
          <p15:clr>
            <a:srgbClr val="A4A3A4"/>
          </p15:clr>
        </p15:guide>
        <p15:guide id="4" pos="249">
          <p15:clr>
            <a:srgbClr val="A4A3A4"/>
          </p15:clr>
        </p15:guide>
        <p15:guide id="5" pos="551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230">
          <p15:clr>
            <a:srgbClr val="A4A3A4"/>
          </p15:clr>
        </p15:guide>
        <p15:guide id="2" pos="2949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c Ruggiano" initials="" lastIdx="15" clrIdx="0"/>
  <p:cmAuthor id="1" name="Orkun Oguz" initials="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C6E"/>
    <a:srgbClr val="00AADC"/>
    <a:srgbClr val="B2B2B2"/>
    <a:srgbClr val="EE5804"/>
    <a:srgbClr val="17375E"/>
    <a:srgbClr val="1F497D"/>
    <a:srgbClr val="120957"/>
    <a:srgbClr val="2984E9"/>
    <a:srgbClr val="F08D3C"/>
    <a:srgbClr val="EAC4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07" autoAdjust="0"/>
    <p:restoredTop sz="94849" autoAdjust="0"/>
  </p:normalViewPr>
  <p:slideViewPr>
    <p:cSldViewPr snapToObjects="1">
      <p:cViewPr>
        <p:scale>
          <a:sx n="87" d="100"/>
          <a:sy n="87" d="100"/>
        </p:scale>
        <p:origin x="-930" y="126"/>
      </p:cViewPr>
      <p:guideLst>
        <p:guide orient="horz" pos="4020"/>
        <p:guide orient="horz" pos="3884"/>
        <p:guide orient="horz" pos="845"/>
        <p:guide pos="249"/>
        <p:guide pos="55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828"/>
    </p:cViewPr>
  </p:sorterViewPr>
  <p:notesViewPr>
    <p:cSldViewPr snapToObjects="1">
      <p:cViewPr varScale="1">
        <p:scale>
          <a:sx n="69" d="100"/>
          <a:sy n="69" d="100"/>
        </p:scale>
        <p:origin x="-1974" y="-90"/>
      </p:cViewPr>
      <p:guideLst>
        <p:guide orient="horz" pos="2230"/>
        <p:guide pos="294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tags" Target="tags/tag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058034" cy="354107"/>
          </a:xfrm>
          <a:prstGeom prst="rect">
            <a:avLst/>
          </a:prstGeom>
        </p:spPr>
        <p:txBody>
          <a:bodyPr vert="horz" lIns="92181" tIns="46090" rIns="92181" bIns="4609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303540" y="1"/>
            <a:ext cx="4058034" cy="354107"/>
          </a:xfrm>
          <a:prstGeom prst="rect">
            <a:avLst/>
          </a:prstGeom>
        </p:spPr>
        <p:txBody>
          <a:bodyPr vert="horz" lIns="92181" tIns="46090" rIns="92181" bIns="4609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6374CE36-3444-4E3B-9C47-2724CBDBCE1F}" type="datetimeFigureOut">
              <a:rPr lang="en-US"/>
              <a:pPr>
                <a:defRPr/>
              </a:pPr>
              <a:t>7/9/2017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21283"/>
            <a:ext cx="4058034" cy="354107"/>
          </a:xfrm>
          <a:prstGeom prst="rect">
            <a:avLst/>
          </a:prstGeom>
        </p:spPr>
        <p:txBody>
          <a:bodyPr vert="horz" lIns="92181" tIns="46090" rIns="92181" bIns="4609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03540" y="6721283"/>
            <a:ext cx="4058034" cy="354107"/>
          </a:xfrm>
          <a:prstGeom prst="rect">
            <a:avLst/>
          </a:prstGeom>
        </p:spPr>
        <p:txBody>
          <a:bodyPr vert="horz" lIns="92181" tIns="46090" rIns="92181" bIns="4609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325EFAF-DFDA-46CA-8BBA-01F7E06463E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63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058034" cy="354107"/>
          </a:xfrm>
          <a:prstGeom prst="rect">
            <a:avLst/>
          </a:prstGeom>
        </p:spPr>
        <p:txBody>
          <a:bodyPr vert="horz" lIns="92181" tIns="46090" rIns="92181" bIns="4609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303540" y="1"/>
            <a:ext cx="4058034" cy="354107"/>
          </a:xfrm>
          <a:prstGeom prst="rect">
            <a:avLst/>
          </a:prstGeom>
        </p:spPr>
        <p:txBody>
          <a:bodyPr vert="horz" lIns="92181" tIns="46090" rIns="92181" bIns="4609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2CC26DD-A85C-4B50-ABBF-68FE2B8D0A57}" type="datetimeFigureOut">
              <a:rPr lang="tr-TR"/>
              <a:pPr>
                <a:defRPr/>
              </a:pPr>
              <a:t>09.07.2017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11475" y="530225"/>
            <a:ext cx="3540125" cy="26558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181" tIns="46090" rIns="92181" bIns="46090" rtlCol="0" anchor="ctr"/>
          <a:lstStyle/>
          <a:p>
            <a:pPr lvl="0"/>
            <a:endParaRPr lang="tr-TR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36008" y="3362328"/>
            <a:ext cx="7491061" cy="3183587"/>
          </a:xfrm>
          <a:prstGeom prst="rect">
            <a:avLst/>
          </a:prstGeom>
        </p:spPr>
        <p:txBody>
          <a:bodyPr vert="horz" lIns="92181" tIns="46090" rIns="92181" bIns="4609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tr-T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303540" y="6721283"/>
            <a:ext cx="4058034" cy="354107"/>
          </a:xfrm>
          <a:prstGeom prst="rect">
            <a:avLst/>
          </a:prstGeom>
        </p:spPr>
        <p:txBody>
          <a:bodyPr vert="horz" lIns="92181" tIns="46090" rIns="92181" bIns="4609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A18E21-62E9-4CC7-BFC6-A6E60744A953}" type="slidenum">
              <a:rPr lang="tr-TR"/>
              <a:pPr>
                <a:defRPr/>
              </a:pPr>
              <a:t>‹#›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4"/>
          </p:nvPr>
        </p:nvSpPr>
        <p:spPr>
          <a:xfrm>
            <a:off x="1" y="6721283"/>
            <a:ext cx="4058034" cy="354107"/>
          </a:xfrm>
          <a:prstGeom prst="rect">
            <a:avLst/>
          </a:prstGeom>
        </p:spPr>
        <p:txBody>
          <a:bodyPr vert="horz" lIns="92181" tIns="46090" rIns="92181" bIns="4609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8344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 txBox="1">
            <a:spLocks noGrp="1" noChangeArrowheads="1"/>
          </p:cNvSpPr>
          <p:nvPr/>
        </p:nvSpPr>
        <p:spPr bwMode="auto">
          <a:xfrm>
            <a:off x="5305425" y="6723063"/>
            <a:ext cx="405765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A8823A3A-6912-4AFA-BBDF-C51C9D86B1F4}" type="slidenum">
              <a:rPr lang="en-US" altLang="zh-CN" sz="1200" b="1">
                <a:solidFill>
                  <a:prstClr val="black"/>
                </a:solidFill>
                <a:ea typeface="SimSun" pitchFamily="2" charset="-122"/>
              </a:rPr>
              <a:pPr algn="r"/>
              <a:t>1</a:t>
            </a:fld>
            <a:endParaRPr lang="en-US" altLang="zh-CN" sz="1200" b="1" dirty="0">
              <a:solidFill>
                <a:prstClr val="black"/>
              </a:solidFill>
              <a:ea typeface="SimSun" pitchFamily="2" charset="-122"/>
            </a:endParaRPr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5303838" y="6721475"/>
            <a:ext cx="40576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 anchor="b"/>
          <a:lstStyle>
            <a:lvl1pPr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3C4DB8A9-9B71-42B2-8256-E18C8F4DE18F}" type="slidenum">
              <a:rPr lang="en-US" altLang="zh-CN" sz="1200" b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 algn="r" eaLnBrk="1" hangingPunct="1"/>
              <a:t>1</a:t>
            </a:fld>
            <a:endParaRPr lang="en-US" altLang="zh-CN" sz="1200" b="1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/>
          <a:lstStyle/>
          <a:p>
            <a:pPr>
              <a:spcBef>
                <a:spcPct val="0"/>
              </a:spcBef>
            </a:pPr>
            <a:endParaRPr lang="zh-CN" altLang="zh-CN" smtClean="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65542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87DBA1F-EC2B-4CE4-ABE7-6AD109E9AFB6}" type="slidenum">
              <a:rPr lang="en-US" sz="120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/>
              <a:t>1</a:t>
            </a:fld>
            <a:endParaRPr lang="en-US" sz="1200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8714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 txBox="1">
            <a:spLocks noGrp="1" noChangeArrowheads="1"/>
          </p:cNvSpPr>
          <p:nvPr/>
        </p:nvSpPr>
        <p:spPr bwMode="auto">
          <a:xfrm>
            <a:off x="5305425" y="6723063"/>
            <a:ext cx="405765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A8823A3A-6912-4AFA-BBDF-C51C9D86B1F4}" type="slidenum">
              <a:rPr lang="en-US" altLang="zh-CN" sz="1200" b="1">
                <a:solidFill>
                  <a:prstClr val="black"/>
                </a:solidFill>
                <a:ea typeface="SimSun" pitchFamily="2" charset="-122"/>
              </a:rPr>
              <a:pPr algn="r"/>
              <a:t>10</a:t>
            </a:fld>
            <a:endParaRPr lang="en-US" altLang="zh-CN" sz="1200" b="1" dirty="0">
              <a:solidFill>
                <a:prstClr val="black"/>
              </a:solidFill>
              <a:ea typeface="SimSun" pitchFamily="2" charset="-122"/>
            </a:endParaRPr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5303838" y="6721475"/>
            <a:ext cx="40576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 anchor="b"/>
          <a:lstStyle>
            <a:lvl1pPr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3C4DB8A9-9B71-42B2-8256-E18C8F4DE18F}" type="slidenum">
              <a:rPr lang="en-US" altLang="zh-CN" sz="1200" b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 algn="r" eaLnBrk="1" hangingPunct="1"/>
              <a:t>10</a:t>
            </a:fld>
            <a:endParaRPr lang="en-US" altLang="zh-CN" sz="1200" b="1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/>
          <a:lstStyle/>
          <a:p>
            <a:pPr>
              <a:spcBef>
                <a:spcPct val="0"/>
              </a:spcBef>
            </a:pPr>
            <a:endParaRPr lang="zh-CN" altLang="zh-CN" smtClean="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65542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87DBA1F-EC2B-4CE4-ABE7-6AD109E9AFB6}" type="slidenum">
              <a:rPr lang="en-US" sz="120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/>
              <a:t>10</a:t>
            </a:fld>
            <a:endParaRPr lang="en-US" sz="1200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860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 txBox="1">
            <a:spLocks noGrp="1" noChangeArrowheads="1"/>
          </p:cNvSpPr>
          <p:nvPr/>
        </p:nvSpPr>
        <p:spPr bwMode="auto">
          <a:xfrm>
            <a:off x="5305425" y="6723063"/>
            <a:ext cx="405765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A8823A3A-6912-4AFA-BBDF-C51C9D86B1F4}" type="slidenum">
              <a:rPr lang="en-US" altLang="zh-CN" sz="1200" b="1">
                <a:solidFill>
                  <a:prstClr val="black"/>
                </a:solidFill>
                <a:ea typeface="SimSun" pitchFamily="2" charset="-122"/>
              </a:rPr>
              <a:pPr algn="r"/>
              <a:t>11</a:t>
            </a:fld>
            <a:endParaRPr lang="en-US" altLang="zh-CN" sz="1200" b="1" dirty="0">
              <a:solidFill>
                <a:prstClr val="black"/>
              </a:solidFill>
              <a:ea typeface="SimSun" pitchFamily="2" charset="-122"/>
            </a:endParaRPr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5303838" y="6721475"/>
            <a:ext cx="40576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 anchor="b"/>
          <a:lstStyle>
            <a:lvl1pPr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3C4DB8A9-9B71-42B2-8256-E18C8F4DE18F}" type="slidenum">
              <a:rPr lang="en-US" altLang="zh-CN" sz="1200" b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 algn="r" eaLnBrk="1" hangingPunct="1"/>
              <a:t>11</a:t>
            </a:fld>
            <a:endParaRPr lang="en-US" altLang="zh-CN" sz="1200" b="1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/>
          <a:lstStyle/>
          <a:p>
            <a:pPr>
              <a:spcBef>
                <a:spcPct val="0"/>
              </a:spcBef>
            </a:pPr>
            <a:endParaRPr lang="zh-CN" altLang="zh-CN" smtClean="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65542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87DBA1F-EC2B-4CE4-ABE7-6AD109E9AFB6}" type="slidenum">
              <a:rPr lang="en-US" sz="120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/>
              <a:t>11</a:t>
            </a:fld>
            <a:endParaRPr lang="en-US" sz="1200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860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 txBox="1">
            <a:spLocks noGrp="1" noChangeArrowheads="1"/>
          </p:cNvSpPr>
          <p:nvPr/>
        </p:nvSpPr>
        <p:spPr bwMode="auto">
          <a:xfrm>
            <a:off x="5305425" y="6723063"/>
            <a:ext cx="405765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A8823A3A-6912-4AFA-BBDF-C51C9D86B1F4}" type="slidenum">
              <a:rPr lang="en-US" altLang="zh-CN" sz="1200" b="1">
                <a:solidFill>
                  <a:prstClr val="black"/>
                </a:solidFill>
                <a:ea typeface="SimSun" pitchFamily="2" charset="-122"/>
              </a:rPr>
              <a:pPr algn="r"/>
              <a:t>12</a:t>
            </a:fld>
            <a:endParaRPr lang="en-US" altLang="zh-CN" sz="1200" b="1" dirty="0">
              <a:solidFill>
                <a:prstClr val="black"/>
              </a:solidFill>
              <a:ea typeface="SimSun" pitchFamily="2" charset="-122"/>
            </a:endParaRPr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5303838" y="6721475"/>
            <a:ext cx="40576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 anchor="b"/>
          <a:lstStyle>
            <a:lvl1pPr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3C4DB8A9-9B71-42B2-8256-E18C8F4DE18F}" type="slidenum">
              <a:rPr lang="en-US" altLang="zh-CN" sz="1200" b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 algn="r" eaLnBrk="1" hangingPunct="1"/>
              <a:t>12</a:t>
            </a:fld>
            <a:endParaRPr lang="en-US" altLang="zh-CN" sz="1200" b="1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/>
          <a:lstStyle/>
          <a:p>
            <a:pPr>
              <a:spcBef>
                <a:spcPct val="0"/>
              </a:spcBef>
            </a:pPr>
            <a:endParaRPr lang="zh-CN" altLang="zh-CN" smtClean="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65542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87DBA1F-EC2B-4CE4-ABE7-6AD109E9AFB6}" type="slidenum">
              <a:rPr lang="en-US" sz="120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/>
              <a:t>12</a:t>
            </a:fld>
            <a:endParaRPr lang="en-US" sz="1200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860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 txBox="1">
            <a:spLocks noGrp="1" noChangeArrowheads="1"/>
          </p:cNvSpPr>
          <p:nvPr/>
        </p:nvSpPr>
        <p:spPr bwMode="auto">
          <a:xfrm>
            <a:off x="5305425" y="6723063"/>
            <a:ext cx="405765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A8823A3A-6912-4AFA-BBDF-C51C9D86B1F4}" type="slidenum">
              <a:rPr lang="en-US" altLang="zh-CN" sz="1200" b="1">
                <a:solidFill>
                  <a:prstClr val="black"/>
                </a:solidFill>
                <a:ea typeface="SimSun" pitchFamily="2" charset="-122"/>
              </a:rPr>
              <a:pPr algn="r"/>
              <a:t>13</a:t>
            </a:fld>
            <a:endParaRPr lang="en-US" altLang="zh-CN" sz="1200" b="1" dirty="0">
              <a:solidFill>
                <a:prstClr val="black"/>
              </a:solidFill>
              <a:ea typeface="SimSun" pitchFamily="2" charset="-122"/>
            </a:endParaRPr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5303838" y="6721475"/>
            <a:ext cx="40576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 anchor="b"/>
          <a:lstStyle>
            <a:lvl1pPr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3C4DB8A9-9B71-42B2-8256-E18C8F4DE18F}" type="slidenum">
              <a:rPr lang="en-US" altLang="zh-CN" sz="1200" b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 algn="r" eaLnBrk="1" hangingPunct="1"/>
              <a:t>13</a:t>
            </a:fld>
            <a:endParaRPr lang="en-US" altLang="zh-CN" sz="1200" b="1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/>
          <a:lstStyle/>
          <a:p>
            <a:pPr>
              <a:spcBef>
                <a:spcPct val="0"/>
              </a:spcBef>
            </a:pPr>
            <a:endParaRPr lang="zh-CN" altLang="zh-CN" smtClean="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65542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87DBA1F-EC2B-4CE4-ABE7-6AD109E9AFB6}" type="slidenum">
              <a:rPr lang="en-US" sz="120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/>
              <a:t>13</a:t>
            </a:fld>
            <a:endParaRPr lang="en-US" sz="1200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860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 txBox="1">
            <a:spLocks noGrp="1" noChangeArrowheads="1"/>
          </p:cNvSpPr>
          <p:nvPr/>
        </p:nvSpPr>
        <p:spPr bwMode="auto">
          <a:xfrm>
            <a:off x="5305425" y="6723063"/>
            <a:ext cx="405765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A8823A3A-6912-4AFA-BBDF-C51C9D86B1F4}" type="slidenum">
              <a:rPr lang="en-US" altLang="zh-CN" sz="1200" b="1">
                <a:solidFill>
                  <a:prstClr val="black"/>
                </a:solidFill>
                <a:ea typeface="SimSun" pitchFamily="2" charset="-122"/>
              </a:rPr>
              <a:pPr algn="r"/>
              <a:t>14</a:t>
            </a:fld>
            <a:endParaRPr lang="en-US" altLang="zh-CN" sz="1200" b="1" dirty="0">
              <a:solidFill>
                <a:prstClr val="black"/>
              </a:solidFill>
              <a:ea typeface="SimSun" pitchFamily="2" charset="-122"/>
            </a:endParaRPr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5303838" y="6721475"/>
            <a:ext cx="40576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 anchor="b"/>
          <a:lstStyle>
            <a:lvl1pPr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3C4DB8A9-9B71-42B2-8256-E18C8F4DE18F}" type="slidenum">
              <a:rPr lang="en-US" altLang="zh-CN" sz="1200" b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 algn="r" eaLnBrk="1" hangingPunct="1"/>
              <a:t>14</a:t>
            </a:fld>
            <a:endParaRPr lang="en-US" altLang="zh-CN" sz="1200" b="1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/>
          <a:lstStyle/>
          <a:p>
            <a:pPr>
              <a:spcBef>
                <a:spcPct val="0"/>
              </a:spcBef>
            </a:pPr>
            <a:endParaRPr lang="zh-CN" altLang="zh-CN" smtClean="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65542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87DBA1F-EC2B-4CE4-ABE7-6AD109E9AFB6}" type="slidenum">
              <a:rPr lang="en-US" sz="120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/>
              <a:t>14</a:t>
            </a:fld>
            <a:endParaRPr lang="en-US" sz="1200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860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 txBox="1">
            <a:spLocks noGrp="1" noChangeArrowheads="1"/>
          </p:cNvSpPr>
          <p:nvPr/>
        </p:nvSpPr>
        <p:spPr bwMode="auto">
          <a:xfrm>
            <a:off x="5305425" y="6723063"/>
            <a:ext cx="405765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A8823A3A-6912-4AFA-BBDF-C51C9D86B1F4}" type="slidenum">
              <a:rPr lang="en-US" altLang="zh-CN" sz="1200" b="1">
                <a:solidFill>
                  <a:prstClr val="black"/>
                </a:solidFill>
                <a:ea typeface="SimSun" pitchFamily="2" charset="-122"/>
              </a:rPr>
              <a:pPr algn="r"/>
              <a:t>15</a:t>
            </a:fld>
            <a:endParaRPr lang="en-US" altLang="zh-CN" sz="1200" b="1" dirty="0">
              <a:solidFill>
                <a:prstClr val="black"/>
              </a:solidFill>
              <a:ea typeface="SimSun" pitchFamily="2" charset="-122"/>
            </a:endParaRPr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5303838" y="6721475"/>
            <a:ext cx="40576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 anchor="b"/>
          <a:lstStyle>
            <a:lvl1pPr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3C4DB8A9-9B71-42B2-8256-E18C8F4DE18F}" type="slidenum">
              <a:rPr lang="en-US" altLang="zh-CN" sz="1200" b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 algn="r" eaLnBrk="1" hangingPunct="1"/>
              <a:t>15</a:t>
            </a:fld>
            <a:endParaRPr lang="en-US" altLang="zh-CN" sz="1200" b="1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/>
          <a:lstStyle/>
          <a:p>
            <a:pPr>
              <a:spcBef>
                <a:spcPct val="0"/>
              </a:spcBef>
            </a:pPr>
            <a:endParaRPr lang="zh-CN" altLang="zh-CN" smtClean="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65542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87DBA1F-EC2B-4CE4-ABE7-6AD109E9AFB6}" type="slidenum">
              <a:rPr lang="en-US" sz="120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/>
              <a:t>15</a:t>
            </a:fld>
            <a:endParaRPr lang="en-US" sz="1200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860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 txBox="1">
            <a:spLocks noGrp="1" noChangeArrowheads="1"/>
          </p:cNvSpPr>
          <p:nvPr/>
        </p:nvSpPr>
        <p:spPr bwMode="auto">
          <a:xfrm>
            <a:off x="5305425" y="6723063"/>
            <a:ext cx="405765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A8823A3A-6912-4AFA-BBDF-C51C9D86B1F4}" type="slidenum">
              <a:rPr lang="en-US" altLang="zh-CN" sz="1200" b="1">
                <a:solidFill>
                  <a:prstClr val="black"/>
                </a:solidFill>
                <a:ea typeface="SimSun" pitchFamily="2" charset="-122"/>
              </a:rPr>
              <a:pPr algn="r"/>
              <a:t>16</a:t>
            </a:fld>
            <a:endParaRPr lang="en-US" altLang="zh-CN" sz="1200" b="1" dirty="0">
              <a:solidFill>
                <a:prstClr val="black"/>
              </a:solidFill>
              <a:ea typeface="SimSun" pitchFamily="2" charset="-122"/>
            </a:endParaRPr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5303838" y="6721475"/>
            <a:ext cx="40576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 anchor="b"/>
          <a:lstStyle>
            <a:lvl1pPr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3C4DB8A9-9B71-42B2-8256-E18C8F4DE18F}" type="slidenum">
              <a:rPr lang="en-US" altLang="zh-CN" sz="1200" b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 algn="r" eaLnBrk="1" hangingPunct="1"/>
              <a:t>16</a:t>
            </a:fld>
            <a:endParaRPr lang="en-US" altLang="zh-CN" sz="1200" b="1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/>
          <a:lstStyle/>
          <a:p>
            <a:pPr>
              <a:spcBef>
                <a:spcPct val="0"/>
              </a:spcBef>
            </a:pPr>
            <a:endParaRPr lang="zh-CN" altLang="zh-CN" smtClean="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65542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87DBA1F-EC2B-4CE4-ABE7-6AD109E9AFB6}" type="slidenum">
              <a:rPr lang="en-US" sz="120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/>
              <a:t>16</a:t>
            </a:fld>
            <a:endParaRPr lang="en-US" sz="1200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860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 txBox="1">
            <a:spLocks noGrp="1" noChangeArrowheads="1"/>
          </p:cNvSpPr>
          <p:nvPr/>
        </p:nvSpPr>
        <p:spPr bwMode="auto">
          <a:xfrm>
            <a:off x="5305425" y="6723063"/>
            <a:ext cx="405765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A8823A3A-6912-4AFA-BBDF-C51C9D86B1F4}" type="slidenum">
              <a:rPr lang="en-US" altLang="zh-CN" sz="1200" b="1">
                <a:solidFill>
                  <a:prstClr val="black"/>
                </a:solidFill>
                <a:ea typeface="SimSun" pitchFamily="2" charset="-122"/>
              </a:rPr>
              <a:pPr algn="r"/>
              <a:t>17</a:t>
            </a:fld>
            <a:endParaRPr lang="en-US" altLang="zh-CN" sz="1200" b="1" dirty="0">
              <a:solidFill>
                <a:prstClr val="black"/>
              </a:solidFill>
              <a:ea typeface="SimSun" pitchFamily="2" charset="-122"/>
            </a:endParaRPr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5303838" y="6721475"/>
            <a:ext cx="40576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 anchor="b"/>
          <a:lstStyle>
            <a:lvl1pPr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3C4DB8A9-9B71-42B2-8256-E18C8F4DE18F}" type="slidenum">
              <a:rPr lang="en-US" altLang="zh-CN" sz="1200" b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 algn="r" eaLnBrk="1" hangingPunct="1"/>
              <a:t>17</a:t>
            </a:fld>
            <a:endParaRPr lang="en-US" altLang="zh-CN" sz="1200" b="1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/>
          <a:lstStyle/>
          <a:p>
            <a:pPr>
              <a:spcBef>
                <a:spcPct val="0"/>
              </a:spcBef>
            </a:pPr>
            <a:endParaRPr lang="zh-CN" altLang="zh-CN" smtClean="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65542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87DBA1F-EC2B-4CE4-ABE7-6AD109E9AFB6}" type="slidenum">
              <a:rPr lang="en-US" sz="120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/>
              <a:t>17</a:t>
            </a:fld>
            <a:endParaRPr lang="en-US" sz="1200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860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 txBox="1">
            <a:spLocks noGrp="1" noChangeArrowheads="1"/>
          </p:cNvSpPr>
          <p:nvPr/>
        </p:nvSpPr>
        <p:spPr bwMode="auto">
          <a:xfrm>
            <a:off x="5305425" y="6723063"/>
            <a:ext cx="405765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A8823A3A-6912-4AFA-BBDF-C51C9D86B1F4}" type="slidenum">
              <a:rPr lang="en-US" altLang="zh-CN" sz="1200" b="1">
                <a:solidFill>
                  <a:prstClr val="black"/>
                </a:solidFill>
                <a:ea typeface="SimSun" pitchFamily="2" charset="-122"/>
              </a:rPr>
              <a:pPr algn="r"/>
              <a:t>2</a:t>
            </a:fld>
            <a:endParaRPr lang="en-US" altLang="zh-CN" sz="1200" b="1" dirty="0">
              <a:solidFill>
                <a:prstClr val="black"/>
              </a:solidFill>
              <a:ea typeface="SimSun" pitchFamily="2" charset="-122"/>
            </a:endParaRPr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5303838" y="6721475"/>
            <a:ext cx="40576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 anchor="b"/>
          <a:lstStyle>
            <a:lvl1pPr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3C4DB8A9-9B71-42B2-8256-E18C8F4DE18F}" type="slidenum">
              <a:rPr lang="en-US" altLang="zh-CN" sz="1200" b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 algn="r" eaLnBrk="1" hangingPunct="1"/>
              <a:t>2</a:t>
            </a:fld>
            <a:endParaRPr lang="en-US" altLang="zh-CN" sz="1200" b="1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/>
          <a:lstStyle/>
          <a:p>
            <a:pPr>
              <a:spcBef>
                <a:spcPct val="0"/>
              </a:spcBef>
            </a:pPr>
            <a:endParaRPr lang="zh-CN" altLang="zh-CN" smtClean="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65542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87DBA1F-EC2B-4CE4-ABE7-6AD109E9AFB6}" type="slidenum">
              <a:rPr lang="en-US" sz="120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/>
              <a:t>2</a:t>
            </a:fld>
            <a:endParaRPr lang="en-US" sz="1200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860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 txBox="1">
            <a:spLocks noGrp="1" noChangeArrowheads="1"/>
          </p:cNvSpPr>
          <p:nvPr/>
        </p:nvSpPr>
        <p:spPr bwMode="auto">
          <a:xfrm>
            <a:off x="5305425" y="6723063"/>
            <a:ext cx="405765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A8823A3A-6912-4AFA-BBDF-C51C9D86B1F4}" type="slidenum">
              <a:rPr lang="en-US" altLang="zh-CN" sz="1200" b="1">
                <a:solidFill>
                  <a:prstClr val="black"/>
                </a:solidFill>
                <a:ea typeface="SimSun" pitchFamily="2" charset="-122"/>
              </a:rPr>
              <a:pPr algn="r"/>
              <a:t>3</a:t>
            </a:fld>
            <a:endParaRPr lang="en-US" altLang="zh-CN" sz="1200" b="1" dirty="0">
              <a:solidFill>
                <a:prstClr val="black"/>
              </a:solidFill>
              <a:ea typeface="SimSun" pitchFamily="2" charset="-122"/>
            </a:endParaRPr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5303838" y="6721475"/>
            <a:ext cx="40576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 anchor="b"/>
          <a:lstStyle>
            <a:lvl1pPr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3C4DB8A9-9B71-42B2-8256-E18C8F4DE18F}" type="slidenum">
              <a:rPr lang="en-US" altLang="zh-CN" sz="1200" b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 algn="r" eaLnBrk="1" hangingPunct="1"/>
              <a:t>3</a:t>
            </a:fld>
            <a:endParaRPr lang="en-US" altLang="zh-CN" sz="1200" b="1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/>
          <a:lstStyle/>
          <a:p>
            <a:pPr>
              <a:spcBef>
                <a:spcPct val="0"/>
              </a:spcBef>
            </a:pPr>
            <a:endParaRPr lang="zh-CN" altLang="zh-CN" smtClean="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65542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87DBA1F-EC2B-4CE4-ABE7-6AD109E9AFB6}" type="slidenum">
              <a:rPr lang="en-US" sz="120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/>
              <a:t>3</a:t>
            </a:fld>
            <a:endParaRPr lang="en-US" sz="1200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860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 txBox="1">
            <a:spLocks noGrp="1" noChangeArrowheads="1"/>
          </p:cNvSpPr>
          <p:nvPr/>
        </p:nvSpPr>
        <p:spPr bwMode="auto">
          <a:xfrm>
            <a:off x="5305425" y="6723063"/>
            <a:ext cx="405765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A8823A3A-6912-4AFA-BBDF-C51C9D86B1F4}" type="slidenum">
              <a:rPr lang="en-US" altLang="zh-CN" sz="1200" b="1">
                <a:solidFill>
                  <a:prstClr val="black"/>
                </a:solidFill>
                <a:ea typeface="SimSun" pitchFamily="2" charset="-122"/>
              </a:rPr>
              <a:pPr algn="r"/>
              <a:t>4</a:t>
            </a:fld>
            <a:endParaRPr lang="en-US" altLang="zh-CN" sz="1200" b="1" dirty="0">
              <a:solidFill>
                <a:prstClr val="black"/>
              </a:solidFill>
              <a:ea typeface="SimSun" pitchFamily="2" charset="-122"/>
            </a:endParaRPr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5303838" y="6721475"/>
            <a:ext cx="40576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 anchor="b"/>
          <a:lstStyle>
            <a:lvl1pPr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3C4DB8A9-9B71-42B2-8256-E18C8F4DE18F}" type="slidenum">
              <a:rPr lang="en-US" altLang="zh-CN" sz="1200" b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 algn="r" eaLnBrk="1" hangingPunct="1"/>
              <a:t>4</a:t>
            </a:fld>
            <a:endParaRPr lang="en-US" altLang="zh-CN" sz="1200" b="1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/>
          <a:lstStyle/>
          <a:p>
            <a:pPr>
              <a:spcBef>
                <a:spcPct val="0"/>
              </a:spcBef>
            </a:pPr>
            <a:endParaRPr lang="zh-CN" altLang="zh-CN" smtClean="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65542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87DBA1F-EC2B-4CE4-ABE7-6AD109E9AFB6}" type="slidenum">
              <a:rPr lang="en-US" sz="120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/>
              <a:t>4</a:t>
            </a:fld>
            <a:endParaRPr lang="en-US" sz="1200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860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 txBox="1">
            <a:spLocks noGrp="1" noChangeArrowheads="1"/>
          </p:cNvSpPr>
          <p:nvPr/>
        </p:nvSpPr>
        <p:spPr bwMode="auto">
          <a:xfrm>
            <a:off x="5305425" y="6723063"/>
            <a:ext cx="405765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A8823A3A-6912-4AFA-BBDF-C51C9D86B1F4}" type="slidenum">
              <a:rPr lang="en-US" altLang="zh-CN" sz="1200" b="1">
                <a:solidFill>
                  <a:prstClr val="black"/>
                </a:solidFill>
                <a:ea typeface="SimSun" pitchFamily="2" charset="-122"/>
              </a:rPr>
              <a:pPr algn="r"/>
              <a:t>5</a:t>
            </a:fld>
            <a:endParaRPr lang="en-US" altLang="zh-CN" sz="1200" b="1" dirty="0">
              <a:solidFill>
                <a:prstClr val="black"/>
              </a:solidFill>
              <a:ea typeface="SimSun" pitchFamily="2" charset="-122"/>
            </a:endParaRPr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5303838" y="6721475"/>
            <a:ext cx="40576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 anchor="b"/>
          <a:lstStyle>
            <a:lvl1pPr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3C4DB8A9-9B71-42B2-8256-E18C8F4DE18F}" type="slidenum">
              <a:rPr lang="en-US" altLang="zh-CN" sz="1200" b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 algn="r" eaLnBrk="1" hangingPunct="1"/>
              <a:t>5</a:t>
            </a:fld>
            <a:endParaRPr lang="en-US" altLang="zh-CN" sz="1200" b="1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/>
          <a:lstStyle/>
          <a:p>
            <a:pPr>
              <a:spcBef>
                <a:spcPct val="0"/>
              </a:spcBef>
            </a:pPr>
            <a:endParaRPr lang="zh-CN" altLang="zh-CN" smtClean="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65542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87DBA1F-EC2B-4CE4-ABE7-6AD109E9AFB6}" type="slidenum">
              <a:rPr lang="en-US" sz="120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/>
              <a:t>5</a:t>
            </a:fld>
            <a:endParaRPr lang="en-US" sz="1200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860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 txBox="1">
            <a:spLocks noGrp="1" noChangeArrowheads="1"/>
          </p:cNvSpPr>
          <p:nvPr/>
        </p:nvSpPr>
        <p:spPr bwMode="auto">
          <a:xfrm>
            <a:off x="5305425" y="6723063"/>
            <a:ext cx="405765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A8823A3A-6912-4AFA-BBDF-C51C9D86B1F4}" type="slidenum">
              <a:rPr lang="en-US" altLang="zh-CN" sz="1200" b="1">
                <a:solidFill>
                  <a:prstClr val="black"/>
                </a:solidFill>
                <a:ea typeface="SimSun" pitchFamily="2" charset="-122"/>
              </a:rPr>
              <a:pPr algn="r"/>
              <a:t>6</a:t>
            </a:fld>
            <a:endParaRPr lang="en-US" altLang="zh-CN" sz="1200" b="1" dirty="0">
              <a:solidFill>
                <a:prstClr val="black"/>
              </a:solidFill>
              <a:ea typeface="SimSun" pitchFamily="2" charset="-122"/>
            </a:endParaRPr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5303838" y="6721475"/>
            <a:ext cx="40576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 anchor="b"/>
          <a:lstStyle>
            <a:lvl1pPr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3C4DB8A9-9B71-42B2-8256-E18C8F4DE18F}" type="slidenum">
              <a:rPr lang="en-US" altLang="zh-CN" sz="1200" b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 algn="r" eaLnBrk="1" hangingPunct="1"/>
              <a:t>6</a:t>
            </a:fld>
            <a:endParaRPr lang="en-US" altLang="zh-CN" sz="1200" b="1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/>
          <a:lstStyle/>
          <a:p>
            <a:pPr>
              <a:spcBef>
                <a:spcPct val="0"/>
              </a:spcBef>
            </a:pPr>
            <a:endParaRPr lang="zh-CN" altLang="zh-CN" smtClean="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65542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87DBA1F-EC2B-4CE4-ABE7-6AD109E9AFB6}" type="slidenum">
              <a:rPr lang="en-US" sz="120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/>
              <a:t>6</a:t>
            </a:fld>
            <a:endParaRPr lang="en-US" sz="1200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860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 txBox="1">
            <a:spLocks noGrp="1" noChangeArrowheads="1"/>
          </p:cNvSpPr>
          <p:nvPr/>
        </p:nvSpPr>
        <p:spPr bwMode="auto">
          <a:xfrm>
            <a:off x="5305425" y="6723063"/>
            <a:ext cx="405765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A8823A3A-6912-4AFA-BBDF-C51C9D86B1F4}" type="slidenum">
              <a:rPr lang="en-US" altLang="zh-CN" sz="1200" b="1">
                <a:solidFill>
                  <a:prstClr val="black"/>
                </a:solidFill>
                <a:ea typeface="SimSun" pitchFamily="2" charset="-122"/>
              </a:rPr>
              <a:pPr algn="r"/>
              <a:t>7</a:t>
            </a:fld>
            <a:endParaRPr lang="en-US" altLang="zh-CN" sz="1200" b="1" dirty="0">
              <a:solidFill>
                <a:prstClr val="black"/>
              </a:solidFill>
              <a:ea typeface="SimSun" pitchFamily="2" charset="-122"/>
            </a:endParaRPr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5303838" y="6721475"/>
            <a:ext cx="40576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 anchor="b"/>
          <a:lstStyle>
            <a:lvl1pPr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3C4DB8A9-9B71-42B2-8256-E18C8F4DE18F}" type="slidenum">
              <a:rPr lang="en-US" altLang="zh-CN" sz="1200" b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 algn="r" eaLnBrk="1" hangingPunct="1"/>
              <a:t>7</a:t>
            </a:fld>
            <a:endParaRPr lang="en-US" altLang="zh-CN" sz="1200" b="1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/>
          <a:lstStyle/>
          <a:p>
            <a:pPr>
              <a:spcBef>
                <a:spcPct val="0"/>
              </a:spcBef>
            </a:pPr>
            <a:endParaRPr lang="zh-CN" altLang="zh-CN" smtClean="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65542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87DBA1F-EC2B-4CE4-ABE7-6AD109E9AFB6}" type="slidenum">
              <a:rPr lang="en-US" sz="120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/>
              <a:t>7</a:t>
            </a:fld>
            <a:endParaRPr lang="en-US" sz="1200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860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 txBox="1">
            <a:spLocks noGrp="1" noChangeArrowheads="1"/>
          </p:cNvSpPr>
          <p:nvPr/>
        </p:nvSpPr>
        <p:spPr bwMode="auto">
          <a:xfrm>
            <a:off x="5305425" y="6723063"/>
            <a:ext cx="405765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A8823A3A-6912-4AFA-BBDF-C51C9D86B1F4}" type="slidenum">
              <a:rPr lang="en-US" altLang="zh-CN" sz="1200" b="1">
                <a:solidFill>
                  <a:prstClr val="black"/>
                </a:solidFill>
                <a:ea typeface="SimSun" pitchFamily="2" charset="-122"/>
              </a:rPr>
              <a:pPr algn="r"/>
              <a:t>8</a:t>
            </a:fld>
            <a:endParaRPr lang="en-US" altLang="zh-CN" sz="1200" b="1" dirty="0">
              <a:solidFill>
                <a:prstClr val="black"/>
              </a:solidFill>
              <a:ea typeface="SimSun" pitchFamily="2" charset="-122"/>
            </a:endParaRPr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5303838" y="6721475"/>
            <a:ext cx="40576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 anchor="b"/>
          <a:lstStyle>
            <a:lvl1pPr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3C4DB8A9-9B71-42B2-8256-E18C8F4DE18F}" type="slidenum">
              <a:rPr lang="en-US" altLang="zh-CN" sz="1200" b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 algn="r" eaLnBrk="1" hangingPunct="1"/>
              <a:t>8</a:t>
            </a:fld>
            <a:endParaRPr lang="en-US" altLang="zh-CN" sz="1200" b="1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/>
          <a:lstStyle/>
          <a:p>
            <a:pPr>
              <a:spcBef>
                <a:spcPct val="0"/>
              </a:spcBef>
            </a:pPr>
            <a:endParaRPr lang="zh-CN" altLang="zh-CN" smtClean="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65542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87DBA1F-EC2B-4CE4-ABE7-6AD109E9AFB6}" type="slidenum">
              <a:rPr lang="en-US" sz="120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/>
              <a:t>8</a:t>
            </a:fld>
            <a:endParaRPr lang="en-US" sz="1200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860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 txBox="1">
            <a:spLocks noGrp="1" noChangeArrowheads="1"/>
          </p:cNvSpPr>
          <p:nvPr/>
        </p:nvSpPr>
        <p:spPr bwMode="auto">
          <a:xfrm>
            <a:off x="5305425" y="6723063"/>
            <a:ext cx="4057650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b"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/>
            <a:fld id="{A8823A3A-6912-4AFA-BBDF-C51C9D86B1F4}" type="slidenum">
              <a:rPr lang="en-US" altLang="zh-CN" sz="1200" b="1">
                <a:solidFill>
                  <a:prstClr val="black"/>
                </a:solidFill>
                <a:ea typeface="SimSun" pitchFamily="2" charset="-122"/>
              </a:rPr>
              <a:pPr algn="r"/>
              <a:t>9</a:t>
            </a:fld>
            <a:endParaRPr lang="en-US" altLang="zh-CN" sz="1200" b="1" dirty="0">
              <a:solidFill>
                <a:prstClr val="black"/>
              </a:solidFill>
              <a:ea typeface="SimSun" pitchFamily="2" charset="-122"/>
            </a:endParaRPr>
          </a:p>
        </p:txBody>
      </p:sp>
      <p:sp>
        <p:nvSpPr>
          <p:cNvPr id="65539" name="Rectangle 7"/>
          <p:cNvSpPr txBox="1">
            <a:spLocks noGrp="1" noChangeArrowheads="1"/>
          </p:cNvSpPr>
          <p:nvPr/>
        </p:nvSpPr>
        <p:spPr bwMode="auto">
          <a:xfrm>
            <a:off x="5303838" y="6721475"/>
            <a:ext cx="4057650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 anchor="b"/>
          <a:lstStyle>
            <a:lvl1pPr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09638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/>
            <a:fld id="{3C4DB8A9-9B71-42B2-8256-E18C8F4DE18F}" type="slidenum">
              <a:rPr lang="en-US" altLang="zh-CN" sz="1200" b="1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 algn="r" eaLnBrk="1" hangingPunct="1"/>
              <a:t>9</a:t>
            </a:fld>
            <a:endParaRPr lang="en-US" altLang="zh-CN" sz="1200" b="1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  <p:sp>
        <p:nvSpPr>
          <p:cNvPr id="6554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4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0" rIns="91421" bIns="45710"/>
          <a:lstStyle/>
          <a:p>
            <a:pPr>
              <a:spcBef>
                <a:spcPct val="0"/>
              </a:spcBef>
            </a:pPr>
            <a:endParaRPr lang="zh-CN" altLang="zh-CN" smtClean="0">
              <a:latin typeface="Arial" pitchFamily="34" charset="0"/>
              <a:ea typeface="SimSun" pitchFamily="2" charset="-122"/>
            </a:endParaRPr>
          </a:p>
        </p:txBody>
      </p:sp>
      <p:sp>
        <p:nvSpPr>
          <p:cNvPr id="65542" name="Slide Number Placeholder 5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37931725" indent="-37474525" defTabSz="9429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387DBA1F-EC2B-4CE4-ABE7-6AD109E9AFB6}" type="slidenum">
              <a:rPr lang="en-US" sz="1200">
                <a:solidFill>
                  <a:prstClr val="black"/>
                </a:solidFill>
                <a:latin typeface="Times New Roman" pitchFamily="18" charset="0"/>
                <a:ea typeface="SimSun" pitchFamily="2" charset="-122"/>
              </a:rPr>
              <a:pPr/>
              <a:t>9</a:t>
            </a:fld>
            <a:endParaRPr lang="en-US" sz="1200" dirty="0">
              <a:solidFill>
                <a:prstClr val="black"/>
              </a:solidFill>
              <a:latin typeface="Times New Roman" pitchFamily="18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860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6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6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slide" Target="../slides/slide2.xml"/><Relationship Id="rId13" Type="http://schemas.openxmlformats.org/officeDocument/2006/relationships/image" Target="../media/image24.png"/><Relationship Id="rId3" Type="http://schemas.openxmlformats.org/officeDocument/2006/relationships/image" Target="../media/image15.gif"/><Relationship Id="rId7" Type="http://schemas.openxmlformats.org/officeDocument/2006/relationships/image" Target="../media/image19.gif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18.gif"/><Relationship Id="rId11" Type="http://schemas.openxmlformats.org/officeDocument/2006/relationships/image" Target="../media/image22.png"/><Relationship Id="rId5" Type="http://schemas.openxmlformats.org/officeDocument/2006/relationships/image" Target="../media/image17.gif"/><Relationship Id="rId10" Type="http://schemas.openxmlformats.org/officeDocument/2006/relationships/image" Target="../media/image21.gif"/><Relationship Id="rId4" Type="http://schemas.openxmlformats.org/officeDocument/2006/relationships/image" Target="../media/image16.gif"/><Relationship Id="rId9" Type="http://schemas.openxmlformats.org/officeDocument/2006/relationships/image" Target="../media/image20.gif"/><Relationship Id="rId14" Type="http://schemas.openxmlformats.org/officeDocument/2006/relationships/image" Target="../media/image25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29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7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slide" Target="../slides/slide2.xml"/><Relationship Id="rId13" Type="http://schemas.openxmlformats.org/officeDocument/2006/relationships/image" Target="../media/image24.png"/><Relationship Id="rId3" Type="http://schemas.openxmlformats.org/officeDocument/2006/relationships/image" Target="../media/image15.gif"/><Relationship Id="rId7" Type="http://schemas.openxmlformats.org/officeDocument/2006/relationships/image" Target="../media/image19.gif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18.gif"/><Relationship Id="rId11" Type="http://schemas.openxmlformats.org/officeDocument/2006/relationships/image" Target="../media/image22.png"/><Relationship Id="rId5" Type="http://schemas.openxmlformats.org/officeDocument/2006/relationships/image" Target="../media/image17.gif"/><Relationship Id="rId10" Type="http://schemas.openxmlformats.org/officeDocument/2006/relationships/image" Target="../media/image21.gif"/><Relationship Id="rId4" Type="http://schemas.openxmlformats.org/officeDocument/2006/relationships/image" Target="../media/image16.gif"/><Relationship Id="rId9" Type="http://schemas.openxmlformats.org/officeDocument/2006/relationships/image" Target="../media/image20.gif"/><Relationship Id="rId14" Type="http://schemas.openxmlformats.org/officeDocument/2006/relationships/image" Target="../media/image2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7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2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39750" y="1412875"/>
            <a:ext cx="7561263" cy="4248150"/>
          </a:xfrm>
          <a:prstGeom prst="rect">
            <a:avLst/>
          </a:prstGeom>
        </p:spPr>
        <p:txBody>
          <a:bodyPr/>
          <a:lstStyle>
            <a:lvl1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2"/>
              </a:buBlip>
              <a:defRPr/>
            </a:lvl1pPr>
            <a:lvl2pPr>
              <a:buClr>
                <a:schemeClr val="bg2">
                  <a:lumMod val="50000"/>
                </a:schemeClr>
              </a:buClr>
              <a:buSzPct val="70000"/>
              <a:buFontTx/>
              <a:buNone/>
              <a:defRPr/>
            </a:lvl2pPr>
            <a:lvl3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3pPr>
            <a:lvl4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4pPr>
            <a:lvl5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5pPr>
            <a:lvl8pPr>
              <a:buNone/>
              <a:defRPr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7162800" y="6562448"/>
            <a:ext cx="1981200" cy="36576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fld id="{1E271111-F451-4F40-BCBE-9613D31489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  <a:prstGeom prst="rect">
            <a:avLst/>
          </a:prstGeom>
        </p:spPr>
        <p:txBody>
          <a:bodyPr/>
          <a:lstStyle>
            <a:lvl1pPr>
              <a:buSzPct val="70000"/>
              <a:buFontTx/>
              <a:buBlip>
                <a:blip r:embed="rId2"/>
              </a:buBlip>
              <a:defRPr/>
            </a:lvl1pPr>
            <a:lvl2pPr>
              <a:buSzPct val="70000"/>
              <a:buFontTx/>
              <a:buBlip>
                <a:blip r:embed="rId2"/>
              </a:buBlip>
              <a:defRPr/>
            </a:lvl2pPr>
            <a:lvl3pPr>
              <a:buSzPct val="70000"/>
              <a:buFontTx/>
              <a:buBlip>
                <a:blip r:embed="rId2"/>
              </a:buBlip>
              <a:defRPr/>
            </a:lvl3pPr>
            <a:lvl4pPr>
              <a:buSzPct val="70000"/>
              <a:buFontTx/>
              <a:buBlip>
                <a:blip r:embed="rId2"/>
              </a:buBlip>
              <a:defRPr/>
            </a:lvl4pPr>
            <a:lvl5pPr>
              <a:buSzPct val="7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  <a:prstGeom prst="rect">
            <a:avLst/>
          </a:prstGeom>
        </p:spPr>
        <p:txBody>
          <a:bodyPr/>
          <a:lstStyle>
            <a:lvl1pPr>
              <a:buSzPct val="70000"/>
              <a:buFontTx/>
              <a:buBlip>
                <a:blip r:embed="rId2"/>
              </a:buBlip>
              <a:defRPr/>
            </a:lvl1pPr>
            <a:lvl2pPr>
              <a:buSzPct val="70000"/>
              <a:buFontTx/>
              <a:buBlip>
                <a:blip r:embed="rId2"/>
              </a:buBlip>
              <a:defRPr/>
            </a:lvl2pPr>
            <a:lvl3pPr>
              <a:buSzPct val="70000"/>
              <a:buFontTx/>
              <a:buBlip>
                <a:blip r:embed="rId2"/>
              </a:buBlip>
              <a:defRPr/>
            </a:lvl3pPr>
            <a:lvl4pPr>
              <a:buSzPct val="70000"/>
              <a:buFontTx/>
              <a:buBlip>
                <a:blip r:embed="rId2"/>
              </a:buBlip>
              <a:defRPr/>
            </a:lvl4pPr>
            <a:lvl5pPr>
              <a:buSzPct val="7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3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4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8A680-50C1-4825-8785-F4CA9E7B6C40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4274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prstGeom prst="rect">
            <a:avLst/>
          </a:prstGeo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prstGeom prst="rect">
            <a:avLst/>
          </a:prstGeo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  <a:prstGeom prst="rect">
            <a:avLst/>
          </a:prstGeom>
        </p:spPr>
        <p:txBody>
          <a:bodyPr/>
          <a:lstStyle>
            <a:lvl1pPr>
              <a:buSzPct val="70000"/>
              <a:buFontTx/>
              <a:buBlip>
                <a:blip r:embed="rId2"/>
              </a:buBlip>
              <a:defRPr/>
            </a:lvl1pPr>
            <a:lvl2pPr>
              <a:buSzPct val="70000"/>
              <a:buFontTx/>
              <a:buBlip>
                <a:blip r:embed="rId2"/>
              </a:buBlip>
              <a:defRPr/>
            </a:lvl2pPr>
            <a:lvl3pPr>
              <a:buSzPct val="70000"/>
              <a:buFontTx/>
              <a:buBlip>
                <a:blip r:embed="rId2"/>
              </a:buBlip>
              <a:defRPr/>
            </a:lvl3pPr>
            <a:lvl4pPr>
              <a:buSzPct val="70000"/>
              <a:buFontTx/>
              <a:buBlip>
                <a:blip r:embed="rId2"/>
              </a:buBlip>
              <a:defRPr/>
            </a:lvl4pPr>
            <a:lvl5pPr>
              <a:buSzPct val="7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  <a:prstGeom prst="rect">
            <a:avLst/>
          </a:prstGeom>
        </p:spPr>
        <p:txBody>
          <a:bodyPr/>
          <a:lstStyle>
            <a:lvl1pPr>
              <a:buSzPct val="70000"/>
              <a:buFontTx/>
              <a:buBlip>
                <a:blip r:embed="rId2"/>
              </a:buBlip>
              <a:defRPr/>
            </a:lvl1pPr>
            <a:lvl2pPr>
              <a:buSzPct val="70000"/>
              <a:buFontTx/>
              <a:buBlip>
                <a:blip r:embed="rId2"/>
              </a:buBlip>
              <a:defRPr/>
            </a:lvl2pPr>
            <a:lvl3pPr>
              <a:buSzPct val="70000"/>
              <a:buFontTx/>
              <a:buBlip>
                <a:blip r:embed="rId2"/>
              </a:buBlip>
              <a:defRPr/>
            </a:lvl3pPr>
            <a:lvl4pPr>
              <a:buSzPct val="70000"/>
              <a:buFontTx/>
              <a:buBlip>
                <a:blip r:embed="rId2"/>
              </a:buBlip>
              <a:defRPr/>
            </a:lvl4pPr>
            <a:lvl5pPr>
              <a:buSzPct val="7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88B40-00D1-4B55-BC7A-E1163E52561A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37913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30C6CB-589D-4F27-B149-BB39C01DBCE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81316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1219200"/>
            <a:ext cx="5715000" cy="4800600"/>
          </a:xfrm>
          <a:prstGeom prst="rect">
            <a:avLst/>
          </a:prstGeom>
        </p:spPr>
        <p:txBody>
          <a:bodyPr/>
          <a:lstStyle>
            <a:lvl1pPr>
              <a:buSzPct val="70000"/>
              <a:buFontTx/>
              <a:buBlip>
                <a:blip r:embed="rId2"/>
              </a:buBlip>
              <a:defRPr/>
            </a:lvl1pPr>
            <a:lvl2pPr>
              <a:buSzPct val="70000"/>
              <a:buFontTx/>
              <a:buBlip>
                <a:blip r:embed="rId2"/>
              </a:buBlip>
              <a:defRPr/>
            </a:lvl2pPr>
            <a:lvl3pPr>
              <a:buSzPct val="70000"/>
              <a:buFontTx/>
              <a:buBlip>
                <a:blip r:embed="rId2"/>
              </a:buBlip>
              <a:defRPr/>
            </a:lvl3pPr>
            <a:lvl4pPr>
              <a:buSzPct val="70000"/>
              <a:buFontTx/>
              <a:buBlip>
                <a:blip r:embed="rId2"/>
              </a:buBlip>
              <a:defRPr/>
            </a:lvl4pPr>
            <a:lvl5pPr>
              <a:buSzPct val="7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3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4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3DF601-C2FA-4D11-B18B-CFFBADC96B61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88834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676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39750" y="1412875"/>
            <a:ext cx="7561263" cy="4248150"/>
          </a:xfrm>
          <a:prstGeom prst="rect">
            <a:avLst/>
          </a:prstGeom>
        </p:spPr>
        <p:txBody>
          <a:bodyPr/>
          <a:lstStyle>
            <a:lvl1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2"/>
              </a:buBlip>
              <a:defRPr/>
            </a:lvl1pPr>
            <a:lvl2pPr>
              <a:buClr>
                <a:schemeClr val="bg2">
                  <a:lumMod val="50000"/>
                </a:schemeClr>
              </a:buClr>
              <a:buSzPct val="70000"/>
              <a:buFontTx/>
              <a:buNone/>
              <a:defRPr/>
            </a:lvl2pPr>
            <a:lvl3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3pPr>
            <a:lvl4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4pPr>
            <a:lvl5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5pPr>
            <a:lvl8pPr>
              <a:buNone/>
              <a:defRPr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7162800" y="6562448"/>
            <a:ext cx="1981200" cy="36576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77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562448"/>
            <a:ext cx="1981200" cy="36576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57017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562448"/>
            <a:ext cx="1981200" cy="36576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97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39750" y="1412875"/>
            <a:ext cx="7561263" cy="4248150"/>
          </a:xfrm>
          <a:prstGeom prst="rect">
            <a:avLst/>
          </a:prstGeom>
        </p:spPr>
        <p:txBody>
          <a:bodyPr/>
          <a:lstStyle>
            <a:lvl1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2"/>
              </a:buBlip>
              <a:defRPr/>
            </a:lvl1pPr>
            <a:lvl2pPr>
              <a:buClr>
                <a:schemeClr val="bg2">
                  <a:lumMod val="50000"/>
                </a:schemeClr>
              </a:buClr>
              <a:buSzPct val="70000"/>
              <a:buFontTx/>
              <a:buNone/>
              <a:defRPr/>
            </a:lvl2pPr>
            <a:lvl3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3pPr>
            <a:lvl4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4pPr>
            <a:lvl5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5pPr>
            <a:lvl8pPr>
              <a:buNone/>
              <a:defRPr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7162800" y="6562448"/>
            <a:ext cx="1981200" cy="36576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77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562448"/>
            <a:ext cx="1981200" cy="36576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570170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562448"/>
            <a:ext cx="1981200" cy="36576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fld id="{1E271111-F451-4F40-BCBE-9613D31489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Subtitle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562448"/>
            <a:ext cx="1981200" cy="36576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97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39750" y="1412875"/>
            <a:ext cx="7561263" cy="4248150"/>
          </a:xfrm>
          <a:prstGeom prst="rect">
            <a:avLst/>
          </a:prstGeom>
        </p:spPr>
        <p:txBody>
          <a:bodyPr/>
          <a:lstStyle>
            <a:lvl1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2"/>
              </a:buBlip>
              <a:defRPr/>
            </a:lvl1pPr>
            <a:lvl2pPr>
              <a:buClr>
                <a:schemeClr val="bg2">
                  <a:lumMod val="50000"/>
                </a:schemeClr>
              </a:buClr>
              <a:buSzPct val="70000"/>
              <a:buFontTx/>
              <a:buNone/>
              <a:defRPr/>
            </a:lvl2pPr>
            <a:lvl3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3pPr>
            <a:lvl4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4pPr>
            <a:lvl5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5pPr>
            <a:lvl8pPr>
              <a:buNone/>
              <a:defRPr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207D6-DB65-4714-BAF1-BABA43F2BA2B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9477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>
            <a:lvl1pPr>
              <a:buSzPct val="70000"/>
              <a:buFontTx/>
              <a:buBlip>
                <a:blip r:embed="rId2"/>
              </a:buBlip>
              <a:defRPr/>
            </a:lvl1pPr>
            <a:lvl2pPr>
              <a:buSzPct val="70000"/>
              <a:buFontTx/>
              <a:buBlip>
                <a:blip r:embed="rId2"/>
              </a:buBlip>
              <a:defRPr/>
            </a:lvl2pPr>
            <a:lvl3pPr>
              <a:buSzPct val="70000"/>
              <a:buFontTx/>
              <a:buBlip>
                <a:blip r:embed="rId2"/>
              </a:buBlip>
              <a:defRPr/>
            </a:lvl3pPr>
            <a:lvl4pPr>
              <a:buSzPct val="70000"/>
              <a:buFontTx/>
              <a:buBlip>
                <a:blip r:embed="rId2"/>
              </a:buBlip>
              <a:defRPr/>
            </a:lvl4pPr>
            <a:lvl5pPr>
              <a:buSzPct val="7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3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4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FEC92A-12B2-40BB-870E-E6BA89531D7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76361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  <a:prstGeom prst="rect">
            <a:avLst/>
          </a:prstGeom>
        </p:spPr>
        <p:txBody>
          <a:bodyPr/>
          <a:lstStyle>
            <a:lvl1pPr>
              <a:buSzPct val="70000"/>
              <a:buFontTx/>
              <a:buBlip>
                <a:blip r:embed="rId2"/>
              </a:buBlip>
              <a:defRPr/>
            </a:lvl1pPr>
            <a:lvl2pPr>
              <a:buSzPct val="70000"/>
              <a:buFontTx/>
              <a:buBlip>
                <a:blip r:embed="rId2"/>
              </a:buBlip>
              <a:defRPr/>
            </a:lvl2pPr>
            <a:lvl3pPr>
              <a:buSzPct val="70000"/>
              <a:buFontTx/>
              <a:buBlip>
                <a:blip r:embed="rId2"/>
              </a:buBlip>
              <a:defRPr/>
            </a:lvl3pPr>
            <a:lvl4pPr>
              <a:buSzPct val="70000"/>
              <a:buFontTx/>
              <a:buBlip>
                <a:blip r:embed="rId2"/>
              </a:buBlip>
              <a:defRPr/>
            </a:lvl4pPr>
            <a:lvl5pPr>
              <a:buSzPct val="7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  <a:prstGeom prst="rect">
            <a:avLst/>
          </a:prstGeom>
        </p:spPr>
        <p:txBody>
          <a:bodyPr/>
          <a:lstStyle>
            <a:lvl1pPr>
              <a:buSzPct val="70000"/>
              <a:buFontTx/>
              <a:buBlip>
                <a:blip r:embed="rId2"/>
              </a:buBlip>
              <a:defRPr/>
            </a:lvl1pPr>
            <a:lvl2pPr>
              <a:buSzPct val="70000"/>
              <a:buFontTx/>
              <a:buBlip>
                <a:blip r:embed="rId2"/>
              </a:buBlip>
              <a:defRPr/>
            </a:lvl2pPr>
            <a:lvl3pPr>
              <a:buSzPct val="70000"/>
              <a:buFontTx/>
              <a:buBlip>
                <a:blip r:embed="rId2"/>
              </a:buBlip>
              <a:defRPr/>
            </a:lvl3pPr>
            <a:lvl4pPr>
              <a:buSzPct val="70000"/>
              <a:buFontTx/>
              <a:buBlip>
                <a:blip r:embed="rId2"/>
              </a:buBlip>
              <a:defRPr/>
            </a:lvl4pPr>
            <a:lvl5pPr>
              <a:buSzPct val="7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3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4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8A680-50C1-4825-8785-F4CA9E7B6C40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767399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prstGeom prst="rect">
            <a:avLst/>
          </a:prstGeo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prstGeom prst="rect">
            <a:avLst/>
          </a:prstGeo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  <a:prstGeom prst="rect">
            <a:avLst/>
          </a:prstGeom>
        </p:spPr>
        <p:txBody>
          <a:bodyPr/>
          <a:lstStyle>
            <a:lvl1pPr>
              <a:buSzPct val="70000"/>
              <a:buFontTx/>
              <a:buBlip>
                <a:blip r:embed="rId2"/>
              </a:buBlip>
              <a:defRPr/>
            </a:lvl1pPr>
            <a:lvl2pPr>
              <a:buSzPct val="70000"/>
              <a:buFontTx/>
              <a:buBlip>
                <a:blip r:embed="rId2"/>
              </a:buBlip>
              <a:defRPr/>
            </a:lvl2pPr>
            <a:lvl3pPr>
              <a:buSzPct val="70000"/>
              <a:buFontTx/>
              <a:buBlip>
                <a:blip r:embed="rId2"/>
              </a:buBlip>
              <a:defRPr/>
            </a:lvl3pPr>
            <a:lvl4pPr>
              <a:buSzPct val="70000"/>
              <a:buFontTx/>
              <a:buBlip>
                <a:blip r:embed="rId2"/>
              </a:buBlip>
              <a:defRPr/>
            </a:lvl4pPr>
            <a:lvl5pPr>
              <a:buSzPct val="7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  <a:prstGeom prst="rect">
            <a:avLst/>
          </a:prstGeom>
        </p:spPr>
        <p:txBody>
          <a:bodyPr/>
          <a:lstStyle>
            <a:lvl1pPr>
              <a:buSzPct val="70000"/>
              <a:buFontTx/>
              <a:buBlip>
                <a:blip r:embed="rId2"/>
              </a:buBlip>
              <a:defRPr/>
            </a:lvl1pPr>
            <a:lvl2pPr>
              <a:buSzPct val="70000"/>
              <a:buFontTx/>
              <a:buBlip>
                <a:blip r:embed="rId2"/>
              </a:buBlip>
              <a:defRPr/>
            </a:lvl2pPr>
            <a:lvl3pPr>
              <a:buSzPct val="70000"/>
              <a:buFontTx/>
              <a:buBlip>
                <a:blip r:embed="rId2"/>
              </a:buBlip>
              <a:defRPr/>
            </a:lvl3pPr>
            <a:lvl4pPr>
              <a:buSzPct val="70000"/>
              <a:buFontTx/>
              <a:buBlip>
                <a:blip r:embed="rId2"/>
              </a:buBlip>
              <a:defRPr/>
            </a:lvl4pPr>
            <a:lvl5pPr>
              <a:buSzPct val="7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88B40-00D1-4B55-BC7A-E1163E52561A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15764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30C6CB-589D-4F27-B149-BB39C01DBCE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30785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1219200"/>
            <a:ext cx="5715000" cy="4800600"/>
          </a:xfrm>
          <a:prstGeom prst="rect">
            <a:avLst/>
          </a:prstGeom>
        </p:spPr>
        <p:txBody>
          <a:bodyPr/>
          <a:lstStyle>
            <a:lvl1pPr>
              <a:buSzPct val="70000"/>
              <a:buFontTx/>
              <a:buBlip>
                <a:blip r:embed="rId2"/>
              </a:buBlip>
              <a:defRPr/>
            </a:lvl1pPr>
            <a:lvl2pPr>
              <a:buSzPct val="70000"/>
              <a:buFontTx/>
              <a:buBlip>
                <a:blip r:embed="rId2"/>
              </a:buBlip>
              <a:defRPr/>
            </a:lvl2pPr>
            <a:lvl3pPr>
              <a:buSzPct val="70000"/>
              <a:buFontTx/>
              <a:buBlip>
                <a:blip r:embed="rId2"/>
              </a:buBlip>
              <a:defRPr/>
            </a:lvl3pPr>
            <a:lvl4pPr>
              <a:buSzPct val="70000"/>
              <a:buFontTx/>
              <a:buBlip>
                <a:blip r:embed="rId2"/>
              </a:buBlip>
              <a:defRPr/>
            </a:lvl4pPr>
            <a:lvl5pPr>
              <a:buSzPct val="7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3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4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3DF601-C2FA-4D11-B18B-CFFBADC96B61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46579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18820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259632" y="1556792"/>
            <a:ext cx="6192837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4D2B27-024F-4245-BBC7-9185CB73D089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2335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39750" y="1412875"/>
            <a:ext cx="7561263" cy="4248150"/>
          </a:xfrm>
          <a:prstGeom prst="rect">
            <a:avLst/>
          </a:prstGeom>
        </p:spPr>
        <p:txBody>
          <a:bodyPr/>
          <a:lstStyle>
            <a:lvl1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2"/>
              </a:buBlip>
              <a:defRPr/>
            </a:lvl1pPr>
            <a:lvl2pPr>
              <a:buClr>
                <a:schemeClr val="bg2">
                  <a:lumMod val="50000"/>
                </a:schemeClr>
              </a:buClr>
              <a:buSzPct val="70000"/>
              <a:buFontTx/>
              <a:buNone/>
              <a:defRPr/>
            </a:lvl2pPr>
            <a:lvl3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3pPr>
            <a:lvl4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4pPr>
            <a:lvl5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5pPr>
            <a:lvl8pPr>
              <a:buNone/>
              <a:defRPr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207D6-DB65-4714-BAF1-BABA43F2BA2B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421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008" y="2204865"/>
            <a:ext cx="7772400" cy="576064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5456" y="2780928"/>
            <a:ext cx="6400800" cy="57606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  <a:latin typeface="Century Gothic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539750" y="3716338"/>
            <a:ext cx="4032250" cy="288925"/>
          </a:xfrm>
          <a:prstGeom prst="rect">
            <a:avLst/>
          </a:prstGeom>
        </p:spPr>
        <p:txBody>
          <a:bodyPr/>
          <a:lstStyle>
            <a:lvl1pPr>
              <a:buNone/>
              <a:defRPr sz="16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lvl="0"/>
            <a:r>
              <a:rPr lang="en-US" sz="1600" dirty="0" smtClean="0">
                <a:solidFill>
                  <a:schemeClr val="bg1"/>
                </a:solidFill>
                <a:latin typeface="Century Gothic" pitchFamily="34" charset="0"/>
              </a:rPr>
              <a:t>Click to edit Master present name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>
            <a:lvl1pPr>
              <a:buSzPct val="70000"/>
              <a:buFontTx/>
              <a:buBlip>
                <a:blip r:embed="rId2"/>
              </a:buBlip>
              <a:defRPr/>
            </a:lvl1pPr>
            <a:lvl2pPr>
              <a:buSzPct val="70000"/>
              <a:buFontTx/>
              <a:buBlip>
                <a:blip r:embed="rId2"/>
              </a:buBlip>
              <a:defRPr/>
            </a:lvl2pPr>
            <a:lvl3pPr>
              <a:buSzPct val="70000"/>
              <a:buFontTx/>
              <a:buBlip>
                <a:blip r:embed="rId2"/>
              </a:buBlip>
              <a:defRPr/>
            </a:lvl3pPr>
            <a:lvl4pPr>
              <a:buSzPct val="70000"/>
              <a:buFontTx/>
              <a:buBlip>
                <a:blip r:embed="rId2"/>
              </a:buBlip>
              <a:defRPr/>
            </a:lvl4pPr>
            <a:lvl5pPr>
              <a:buSzPct val="7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3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4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FEC92A-12B2-40BB-870E-E6BA89531D7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715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  <a:prstGeom prst="rect">
            <a:avLst/>
          </a:prstGeom>
        </p:spPr>
        <p:txBody>
          <a:bodyPr/>
          <a:lstStyle>
            <a:lvl1pPr>
              <a:buSzPct val="70000"/>
              <a:buFontTx/>
              <a:buBlip>
                <a:blip r:embed="rId2"/>
              </a:buBlip>
              <a:defRPr/>
            </a:lvl1pPr>
            <a:lvl2pPr>
              <a:buSzPct val="70000"/>
              <a:buFontTx/>
              <a:buBlip>
                <a:blip r:embed="rId2"/>
              </a:buBlip>
              <a:defRPr/>
            </a:lvl2pPr>
            <a:lvl3pPr>
              <a:buSzPct val="70000"/>
              <a:buFontTx/>
              <a:buBlip>
                <a:blip r:embed="rId2"/>
              </a:buBlip>
              <a:defRPr/>
            </a:lvl3pPr>
            <a:lvl4pPr>
              <a:buSzPct val="70000"/>
              <a:buFontTx/>
              <a:buBlip>
                <a:blip r:embed="rId2"/>
              </a:buBlip>
              <a:defRPr/>
            </a:lvl4pPr>
            <a:lvl5pPr>
              <a:buSzPct val="7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  <a:prstGeom prst="rect">
            <a:avLst/>
          </a:prstGeom>
        </p:spPr>
        <p:txBody>
          <a:bodyPr/>
          <a:lstStyle>
            <a:lvl1pPr>
              <a:buSzPct val="70000"/>
              <a:buFontTx/>
              <a:buBlip>
                <a:blip r:embed="rId2"/>
              </a:buBlip>
              <a:defRPr/>
            </a:lvl1pPr>
            <a:lvl2pPr>
              <a:buSzPct val="70000"/>
              <a:buFontTx/>
              <a:buBlip>
                <a:blip r:embed="rId2"/>
              </a:buBlip>
              <a:defRPr/>
            </a:lvl2pPr>
            <a:lvl3pPr>
              <a:buSzPct val="70000"/>
              <a:buFontTx/>
              <a:buBlip>
                <a:blip r:embed="rId2"/>
              </a:buBlip>
              <a:defRPr/>
            </a:lvl3pPr>
            <a:lvl4pPr>
              <a:buSzPct val="70000"/>
              <a:buFontTx/>
              <a:buBlip>
                <a:blip r:embed="rId2"/>
              </a:buBlip>
              <a:defRPr/>
            </a:lvl4pPr>
            <a:lvl5pPr>
              <a:buSzPct val="7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quarter" idx="13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4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E8A680-50C1-4825-8785-F4CA9E7B6C40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518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prstGeom prst="rect">
            <a:avLst/>
          </a:prstGeo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prstGeom prst="rect">
            <a:avLst/>
          </a:prstGeo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  <a:prstGeom prst="rect">
            <a:avLst/>
          </a:prstGeom>
        </p:spPr>
        <p:txBody>
          <a:bodyPr/>
          <a:lstStyle>
            <a:lvl1pPr>
              <a:buSzPct val="70000"/>
              <a:buFontTx/>
              <a:buBlip>
                <a:blip r:embed="rId2"/>
              </a:buBlip>
              <a:defRPr/>
            </a:lvl1pPr>
            <a:lvl2pPr>
              <a:buSzPct val="70000"/>
              <a:buFontTx/>
              <a:buBlip>
                <a:blip r:embed="rId2"/>
              </a:buBlip>
              <a:defRPr/>
            </a:lvl2pPr>
            <a:lvl3pPr>
              <a:buSzPct val="70000"/>
              <a:buFontTx/>
              <a:buBlip>
                <a:blip r:embed="rId2"/>
              </a:buBlip>
              <a:defRPr/>
            </a:lvl3pPr>
            <a:lvl4pPr>
              <a:buSzPct val="70000"/>
              <a:buFontTx/>
              <a:buBlip>
                <a:blip r:embed="rId2"/>
              </a:buBlip>
              <a:defRPr/>
            </a:lvl4pPr>
            <a:lvl5pPr>
              <a:buSzPct val="7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  <a:prstGeom prst="rect">
            <a:avLst/>
          </a:prstGeom>
        </p:spPr>
        <p:txBody>
          <a:bodyPr/>
          <a:lstStyle>
            <a:lvl1pPr>
              <a:buSzPct val="70000"/>
              <a:buFontTx/>
              <a:buBlip>
                <a:blip r:embed="rId2"/>
              </a:buBlip>
              <a:defRPr/>
            </a:lvl1pPr>
            <a:lvl2pPr>
              <a:buSzPct val="70000"/>
              <a:buFontTx/>
              <a:buBlip>
                <a:blip r:embed="rId2"/>
              </a:buBlip>
              <a:defRPr/>
            </a:lvl2pPr>
            <a:lvl3pPr>
              <a:buSzPct val="70000"/>
              <a:buFontTx/>
              <a:buBlip>
                <a:blip r:embed="rId2"/>
              </a:buBlip>
              <a:defRPr/>
            </a:lvl3pPr>
            <a:lvl4pPr>
              <a:buSzPct val="70000"/>
              <a:buFontTx/>
              <a:buBlip>
                <a:blip r:embed="rId2"/>
              </a:buBlip>
              <a:defRPr/>
            </a:lvl4pPr>
            <a:lvl5pPr>
              <a:buSzPct val="7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4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788B40-00D1-4B55-BC7A-E1163E52561A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221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3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6"/>
          <p:cNvSpPr>
            <a:spLocks noGrp="1"/>
          </p:cNvSpPr>
          <p:nvPr>
            <p:ph sz="quarter" idx="14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30C6CB-589D-4F27-B149-BB39C01DBCE8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1499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1219200"/>
            <a:ext cx="5715000" cy="4800600"/>
          </a:xfrm>
          <a:prstGeom prst="rect">
            <a:avLst/>
          </a:prstGeom>
        </p:spPr>
        <p:txBody>
          <a:bodyPr/>
          <a:lstStyle>
            <a:lvl1pPr>
              <a:buSzPct val="70000"/>
              <a:buFontTx/>
              <a:buBlip>
                <a:blip r:embed="rId2"/>
              </a:buBlip>
              <a:defRPr/>
            </a:lvl1pPr>
            <a:lvl2pPr>
              <a:buSzPct val="70000"/>
              <a:buFontTx/>
              <a:buBlip>
                <a:blip r:embed="rId2"/>
              </a:buBlip>
              <a:defRPr/>
            </a:lvl2pPr>
            <a:lvl3pPr>
              <a:buSzPct val="70000"/>
              <a:buFontTx/>
              <a:buBlip>
                <a:blip r:embed="rId2"/>
              </a:buBlip>
              <a:defRPr/>
            </a:lvl3pPr>
            <a:lvl4pPr>
              <a:buSzPct val="70000"/>
              <a:buFontTx/>
              <a:buBlip>
                <a:blip r:embed="rId2"/>
              </a:buBlip>
              <a:defRPr/>
            </a:lvl4pPr>
            <a:lvl5pPr>
              <a:buSzPct val="7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quarter" idx="13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6"/>
          <p:cNvSpPr>
            <a:spLocks noGrp="1"/>
          </p:cNvSpPr>
          <p:nvPr>
            <p:ph sz="quarter" idx="14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3DF601-C2FA-4D11-B18B-CFFBADC96B61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791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7214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259632" y="1556792"/>
            <a:ext cx="6192837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4D2B27-024F-4245-BBC7-9185CB73D089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30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39750" y="1412875"/>
            <a:ext cx="7561263" cy="4248150"/>
          </a:xfrm>
          <a:prstGeom prst="rect">
            <a:avLst/>
          </a:prstGeom>
        </p:spPr>
        <p:txBody>
          <a:bodyPr/>
          <a:lstStyle>
            <a:lvl1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2"/>
              </a:buBlip>
              <a:defRPr/>
            </a:lvl1pPr>
            <a:lvl2pPr>
              <a:buClr>
                <a:schemeClr val="bg2">
                  <a:lumMod val="50000"/>
                </a:schemeClr>
              </a:buClr>
              <a:buSzPct val="70000"/>
              <a:buFontTx/>
              <a:buNone/>
              <a:defRPr/>
            </a:lvl2pPr>
            <a:lvl3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3pPr>
            <a:lvl4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4pPr>
            <a:lvl5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5pPr>
            <a:lvl8pPr>
              <a:buNone/>
              <a:defRPr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7162800" y="6562448"/>
            <a:ext cx="1981200" cy="36576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27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562448"/>
            <a:ext cx="1981200" cy="36576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21517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39750" y="1412875"/>
            <a:ext cx="7561263" cy="4248150"/>
          </a:xfrm>
          <a:prstGeom prst="rect">
            <a:avLst/>
          </a:prstGeom>
        </p:spPr>
        <p:txBody>
          <a:bodyPr/>
          <a:lstStyle>
            <a:lvl1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2"/>
              </a:buBlip>
              <a:defRPr/>
            </a:lvl1pPr>
            <a:lvl2pPr>
              <a:buClr>
                <a:schemeClr val="bg2">
                  <a:lumMod val="50000"/>
                </a:schemeClr>
              </a:buClr>
              <a:buSzPct val="70000"/>
              <a:buFontTx/>
              <a:buNone/>
              <a:defRPr/>
            </a:lvl2pPr>
            <a:lvl3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3pPr>
            <a:lvl4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4pPr>
            <a:lvl5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5pPr>
            <a:lvl8pPr>
              <a:buNone/>
              <a:defRPr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7162800" y="6562448"/>
            <a:ext cx="1981200" cy="36576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052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046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562448"/>
            <a:ext cx="1981200" cy="36576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35293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562448"/>
            <a:ext cx="1981200" cy="36576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62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j1012091\Desktop\2013 PPT Templates\JDA-TemplateCorporate2012_Classic_Update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13944" y="423440"/>
            <a:ext cx="6248400" cy="1069975"/>
          </a:xfrm>
          <a:prstGeom prst="rect">
            <a:avLst/>
          </a:prstGeo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13944" y="1569615"/>
            <a:ext cx="6248400" cy="990600"/>
          </a:xfrm>
        </p:spPr>
        <p:txBody>
          <a:bodyPr/>
          <a:lstStyle>
            <a:lvl1pPr marL="0" indent="0" algn="l">
              <a:buFontTx/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80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/>
        </p:blipFill>
        <p:spPr>
          <a:xfrm>
            <a:off x="0" y="0"/>
            <a:ext cx="9144000" cy="5799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415773" y="4508062"/>
            <a:ext cx="4557189" cy="68262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200" b="0" cap="none">
                <a:solidFill>
                  <a:schemeClr val="accent2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415774" y="5150840"/>
            <a:ext cx="4557188" cy="908109"/>
          </a:xfrm>
        </p:spPr>
        <p:txBody>
          <a:bodyPr anchor="t" anchorCtr="0"/>
          <a:lstStyle>
            <a:lvl1pPr marL="0" indent="0" algn="l">
              <a:buNone/>
              <a:defRPr lang="en-US" sz="2800" b="0" dirty="0" smtClean="0">
                <a:solidFill>
                  <a:schemeClr val="accent3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9168052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2597" y="2054431"/>
            <a:ext cx="5450773" cy="4222734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</a:defRPr>
            </a:lvl1pPr>
            <a:lvl2pPr>
              <a:spcBef>
                <a:spcPts val="600"/>
              </a:spcBef>
              <a:defRPr sz="24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1800">
                <a:solidFill>
                  <a:schemeClr val="bg2"/>
                </a:solidFill>
              </a:defRPr>
            </a:lvl4pPr>
            <a:lvl5pPr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6858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534400" y="6629400"/>
            <a:ext cx="567813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A86557AE-D911-0F4C-AC53-EAE0FE81A3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52397" y="1779320"/>
            <a:ext cx="3468450" cy="4304196"/>
            <a:chOff x="6096003" y="2057400"/>
            <a:chExt cx="3468450" cy="4304196"/>
          </a:xfrm>
        </p:grpSpPr>
        <p:pic>
          <p:nvPicPr>
            <p:cNvPr id="11" name="Picture 10" descr="shutterstock_24045112[1].jpg"/>
            <p:cNvPicPr>
              <a:picLocks noChangeAspect="1"/>
            </p:cNvPicPr>
            <p:nvPr/>
          </p:nvPicPr>
          <p:blipFill>
            <a:blip r:embed="rId2" cstate="print"/>
            <a:srcRect r="34972"/>
            <a:stretch>
              <a:fillRect/>
            </a:stretch>
          </p:blipFill>
          <p:spPr>
            <a:xfrm>
              <a:off x="6096003" y="2057400"/>
              <a:ext cx="3429000" cy="4304196"/>
            </a:xfrm>
            <a:prstGeom prst="roundRect">
              <a:avLst>
                <a:gd name="adj" fmla="val 4562"/>
              </a:avLst>
            </a:prstGeom>
            <a:solidFill>
              <a:srgbClr val="FFFFFF">
                <a:shade val="85000"/>
              </a:srgbClr>
            </a:solidFill>
            <a:ln w="38100">
              <a:solidFill>
                <a:schemeClr val="bg1"/>
              </a:solidFill>
            </a:ln>
            <a:effectLst>
              <a:innerShdw blurRad="304800" dist="50800">
                <a:prstClr val="black">
                  <a:alpha val="97000"/>
                </a:prstClr>
              </a:innerShdw>
            </a:effectLst>
          </p:spPr>
        </p:pic>
        <p:sp>
          <p:nvSpPr>
            <p:cNvPr id="12" name="Isosceles Triangle 11"/>
            <p:cNvSpPr/>
            <p:nvPr/>
          </p:nvSpPr>
          <p:spPr bwMode="auto">
            <a:xfrm rot="16200000" flipH="1">
              <a:off x="9152970" y="2560320"/>
              <a:ext cx="518163" cy="304802"/>
            </a:xfrm>
            <a:prstGeom prst="triangle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en-US" b="1" dirty="0">
                <a:solidFill>
                  <a:srgbClr val="FFFFFF"/>
                </a:solidFill>
                <a:latin typeface="Arial"/>
                <a:ea typeface="ＭＳ Ｐゴシック" pitchFamily="-105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64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Custom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2597" y="2054431"/>
            <a:ext cx="5450773" cy="4222734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</a:defRPr>
            </a:lvl1pPr>
            <a:lvl2pPr>
              <a:spcBef>
                <a:spcPts val="600"/>
              </a:spcBef>
              <a:defRPr sz="24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1800">
                <a:solidFill>
                  <a:schemeClr val="bg2"/>
                </a:solidFill>
              </a:defRPr>
            </a:lvl4pPr>
            <a:lvl5pPr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6858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534400" y="6629400"/>
            <a:ext cx="567813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A86557AE-D911-0F4C-AC53-EAE0FE81A3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31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6858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534400" y="6629400"/>
            <a:ext cx="567813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A86557AE-D911-0F4C-AC53-EAE0FE81A3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2639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762000"/>
            <a:ext cx="6858000" cy="609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Aft>
                <a:spcPct val="0"/>
              </a:spcAft>
              <a:buFontTx/>
              <a:buNone/>
              <a:defRPr lang="en-US" sz="2800" i="1" dirty="0" smtClean="0">
                <a:solidFill>
                  <a:schemeClr val="accent3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algn="l" rtl="0" eaLnBrk="1" fontAlgn="base" hangingPunct="1"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2pPr>
            <a:lvl3pPr algn="l" rtl="0" eaLnBrk="1" fontAlgn="base" hangingPunct="1"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3pPr>
            <a:lvl4pPr algn="l" rtl="0" eaLnBrk="1" fontAlgn="base" hangingPunct="1"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4pPr>
            <a:lvl5pPr algn="l" rtl="0" eaLnBrk="1" fontAlgn="base" hangingPunct="1"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6858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534400" y="6629400"/>
            <a:ext cx="567813" cy="228600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86557AE-D911-0F4C-AC53-EAE0FE81A3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1425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557AE-D911-0F4C-AC53-EAE0FE81A3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57200" y="762000"/>
            <a:ext cx="6858000" cy="609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Aft>
                <a:spcPct val="0"/>
              </a:spcAft>
              <a:buFontTx/>
              <a:buNone/>
              <a:defRPr lang="en-US" sz="2800" i="1" dirty="0" smtClean="0">
                <a:solidFill>
                  <a:schemeClr val="accent3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algn="l" rtl="0" eaLnBrk="1" fontAlgn="base" hangingPunct="1"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2pPr>
            <a:lvl3pPr algn="l" rtl="0" eaLnBrk="1" fontAlgn="base" hangingPunct="1"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3pPr>
            <a:lvl4pPr algn="l" rtl="0" eaLnBrk="1" fontAlgn="base" hangingPunct="1"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4pPr>
            <a:lvl5pPr algn="l" rtl="0" eaLnBrk="1" fontAlgn="base" hangingPunct="1"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6858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7639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0" y="1524000"/>
            <a:ext cx="8516405" cy="608013"/>
          </a:xfrm>
        </p:spPr>
        <p:txBody>
          <a:bodyPr anchor="ctr" anchorCtr="0"/>
          <a:lstStyle>
            <a:lvl1pPr marL="0" indent="0" algn="l">
              <a:buNone/>
              <a:defRPr lang="en-US" sz="2800" kern="1200" dirty="0" smtClean="0">
                <a:solidFill>
                  <a:schemeClr val="accent2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1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777131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5648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5648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6858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534400" y="6629400"/>
            <a:ext cx="567813" cy="228600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86557AE-D911-0F4C-AC53-EAE0FE81A3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214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 hasCustomPrompt="1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Subtitle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39750" y="1412875"/>
            <a:ext cx="7561263" cy="4248150"/>
          </a:xfrm>
          <a:prstGeom prst="rect">
            <a:avLst/>
          </a:prstGeom>
        </p:spPr>
        <p:txBody>
          <a:bodyPr/>
          <a:lstStyle>
            <a:lvl1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2"/>
              </a:buBlip>
              <a:defRPr/>
            </a:lvl1pPr>
            <a:lvl2pPr>
              <a:buClr>
                <a:schemeClr val="bg2">
                  <a:lumMod val="50000"/>
                </a:schemeClr>
              </a:buClr>
              <a:buSzPct val="70000"/>
              <a:buFontTx/>
              <a:buNone/>
              <a:defRPr/>
            </a:lvl2pPr>
            <a:lvl3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3pPr>
            <a:lvl4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4pPr>
            <a:lvl5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5pPr>
            <a:lvl8pPr>
              <a:buNone/>
              <a:defRPr/>
            </a:lvl8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7162800" y="6562448"/>
            <a:ext cx="1981200" cy="36576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02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5648"/>
            <a:ext cx="4040188" cy="63976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89" y="2392988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55648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3414" y="2392988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6858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0" y="6629400"/>
            <a:ext cx="567813" cy="228600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86557AE-D911-0F4C-AC53-EAE0FE81A3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72639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8580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534400" y="6629400"/>
            <a:ext cx="567813" cy="228600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86557AE-D911-0F4C-AC53-EAE0FE81A3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2731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534400" y="6629400"/>
            <a:ext cx="567813" cy="228600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86557AE-D911-0F4C-AC53-EAE0FE81A3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lide Number Placeholder 10"/>
          <p:cNvSpPr txBox="1">
            <a:spLocks noChangeArrowheads="1"/>
          </p:cNvSpPr>
          <p:nvPr userDrawn="1"/>
        </p:nvSpPr>
        <p:spPr>
          <a:xfrm>
            <a:off x="7815943" y="6629400"/>
            <a:ext cx="567813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9pPr>
          </a:lstStyle>
          <a:p>
            <a:pPr>
              <a:defRPr/>
            </a:pPr>
            <a:fld id="{A86557AE-D911-0F4C-AC53-EAE0FE81A38E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57200" y="6660775"/>
            <a:ext cx="4648200" cy="215444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ea typeface="ＭＳ Ｐゴシック" pitchFamily="-105" charset="-128"/>
                <a:cs typeface="+mn-cs"/>
              </a:rPr>
              <a:t>Copyright 2013 JDA Software Group, Inc.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8134314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10334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rehouse Managment -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mcampbell\AppData\Local\Microsoft\Windows\Temporary Internet Files\Content.Outlook\NBMD0P3X\warehouse_birds_eye_view_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" y="1343660"/>
            <a:ext cx="9234577" cy="5438140"/>
          </a:xfrm>
          <a:prstGeom prst="rect">
            <a:avLst/>
          </a:prstGeom>
          <a:noFill/>
        </p:spPr>
      </p:pic>
      <p:sp>
        <p:nvSpPr>
          <p:cNvPr id="4" name="Right Arrow 3"/>
          <p:cNvSpPr/>
          <p:nvPr userDrawn="1"/>
        </p:nvSpPr>
        <p:spPr>
          <a:xfrm>
            <a:off x="498848" y="833344"/>
            <a:ext cx="8568952" cy="50405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6" descr="C:\Users\mcampbell\Documents\Sales\Useful Stuff\Icon Library\Icon Library\Warehouse Scenes\pallet_QA.gif">
            <a:hlinkClick r:id="" action="ppaction://noaction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lum bright="20000" contrast="-50000"/>
          </a:blip>
          <a:srcRect/>
          <a:stretch>
            <a:fillRect/>
          </a:stretch>
        </p:blipFill>
        <p:spPr bwMode="auto">
          <a:xfrm>
            <a:off x="2443064" y="727800"/>
            <a:ext cx="720000" cy="720000"/>
          </a:xfrm>
          <a:prstGeom prst="rect">
            <a:avLst/>
          </a:prstGeom>
          <a:noFill/>
        </p:spPr>
      </p:pic>
      <p:pic>
        <p:nvPicPr>
          <p:cNvPr id="7" name="Picture 5" descr="C:\Users\mcampbell\Documents\Sales\Useful Stuff\Icon Library\Icon Library\Warehouse Scenes\forktruck_at_palletrack_01.gif">
            <a:hlinkClick r:id="" action="ppaction://noaction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lum bright="20000" contrast="-50000"/>
          </a:blip>
          <a:srcRect/>
          <a:stretch>
            <a:fillRect/>
          </a:stretch>
        </p:blipFill>
        <p:spPr bwMode="auto">
          <a:xfrm>
            <a:off x="3379168" y="727800"/>
            <a:ext cx="720000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Users\mcampbell\Documents\Sales\Useful Stuff\Icon Library\Icon Library\Warehouse Scenes\guard_shack.gif">
            <a:hlinkClick r:id="" action="ppaction://noaction"/>
          </p:cNvPr>
          <p:cNvPicPr>
            <a:picLocks noChangeAspect="1" noChangeArrowheads="1"/>
          </p:cNvPicPr>
          <p:nvPr userDrawn="1"/>
        </p:nvPicPr>
        <p:blipFill>
          <a:blip r:embed="rId5" cstate="print">
            <a:lum bright="20000" contrast="-50000"/>
          </a:blip>
          <a:srcRect/>
          <a:stretch>
            <a:fillRect/>
          </a:stretch>
        </p:blipFill>
        <p:spPr bwMode="auto">
          <a:xfrm>
            <a:off x="642864" y="727800"/>
            <a:ext cx="723013" cy="720000"/>
          </a:xfrm>
          <a:prstGeom prst="rect">
            <a:avLst/>
          </a:prstGeom>
          <a:noFill/>
        </p:spPr>
      </p:pic>
      <p:pic>
        <p:nvPicPr>
          <p:cNvPr id="9" name="Picture 7" descr="C:\Users\mcampbell\Documents\Sales\Useful Stuff\Icon Library\Icon Library\Warehouse Scenes\associate_with_palletjack_02.gif">
            <a:hlinkClick r:id="" action="ppaction://noaction"/>
          </p:cNvPr>
          <p:cNvPicPr>
            <a:picLocks noChangeAspect="1" noChangeArrowheads="1"/>
          </p:cNvPicPr>
          <p:nvPr userDrawn="1"/>
        </p:nvPicPr>
        <p:blipFill>
          <a:blip r:embed="rId6" cstate="print">
            <a:lum bright="20000" contrast="-50000"/>
          </a:blip>
          <a:srcRect/>
          <a:stretch>
            <a:fillRect/>
          </a:stretch>
        </p:blipFill>
        <p:spPr bwMode="auto">
          <a:xfrm>
            <a:off x="6187480" y="727800"/>
            <a:ext cx="720000" cy="720000"/>
          </a:xfrm>
          <a:prstGeom prst="rect">
            <a:avLst/>
          </a:prstGeom>
          <a:noFill/>
        </p:spPr>
      </p:pic>
      <p:pic>
        <p:nvPicPr>
          <p:cNvPr id="10" name="Picture 17" descr="C:\Users\mcampbell\Documents\Sales\Useful Stuff\Icon Library\Icon Library\RP Art\pallets.gif">
            <a:hlinkClick r:id="" action="ppaction://noaction"/>
          </p:cNvPr>
          <p:cNvPicPr>
            <a:picLocks noChangeAspect="1" noChangeArrowheads="1"/>
          </p:cNvPicPr>
          <p:nvPr userDrawn="1"/>
        </p:nvPicPr>
        <p:blipFill>
          <a:blip r:embed="rId7" cstate="print">
            <a:lum bright="20000" contrast="-50000"/>
          </a:blip>
          <a:srcRect/>
          <a:stretch>
            <a:fillRect/>
          </a:stretch>
        </p:blipFill>
        <p:spPr bwMode="auto">
          <a:xfrm>
            <a:off x="7051576" y="727800"/>
            <a:ext cx="726957" cy="720000"/>
          </a:xfrm>
          <a:prstGeom prst="rect">
            <a:avLst/>
          </a:prstGeom>
          <a:noFill/>
        </p:spPr>
      </p:pic>
      <p:pic>
        <p:nvPicPr>
          <p:cNvPr id="12" name="Picture 16" descr="C:\Users\mcampbell\Documents\Sales\Useful Stuff\Icon Library\Icon Library\RP Art\man_at_computer_02.gif">
            <a:hlinkClick r:id="rId8" action="ppaction://hlinksldjump"/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20000" contrast="-50000"/>
          </a:blip>
          <a:srcRect/>
          <a:stretch>
            <a:fillRect/>
          </a:stretch>
        </p:blipFill>
        <p:spPr bwMode="auto">
          <a:xfrm>
            <a:off x="4315272" y="727800"/>
            <a:ext cx="716538" cy="720000"/>
          </a:xfrm>
          <a:prstGeom prst="rect">
            <a:avLst/>
          </a:prstGeom>
          <a:noFill/>
        </p:spPr>
      </p:pic>
      <p:pic>
        <p:nvPicPr>
          <p:cNvPr id="13" name="Picture 22" descr="C:\Users\mcampbell\Documents\Sales\Useful Stuff\Icon Library\Icon Library\RP Art\WorkforceMGMT.gif">
            <a:hlinkClick r:id="" action="ppaction://noaction"/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20000" contrast="-50000"/>
          </a:blip>
          <a:srcRect/>
          <a:stretch>
            <a:fillRect/>
          </a:stretch>
        </p:blipFill>
        <p:spPr bwMode="auto">
          <a:xfrm>
            <a:off x="5179368" y="761336"/>
            <a:ext cx="834054" cy="575984"/>
          </a:xfrm>
          <a:prstGeom prst="rect">
            <a:avLst/>
          </a:prstGeom>
          <a:noFill/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4475"/>
            <a:ext cx="7391400" cy="4270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Warehouse Management</a:t>
            </a:r>
            <a:endParaRPr lang="en-GB" dirty="0"/>
          </a:p>
        </p:txBody>
      </p:sp>
      <p:pic>
        <p:nvPicPr>
          <p:cNvPr id="19" name="Picture 2" descr="C:\Users\mcampbell\AppData\Local\Microsoft\Windows\Temporary Internet Files\Content.Outlook\NBMD0P3X\office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86200" y="5662550"/>
            <a:ext cx="762000" cy="745554"/>
          </a:xfrm>
          <a:prstGeom prst="rect">
            <a:avLst/>
          </a:prstGeom>
          <a:noFill/>
        </p:spPr>
      </p:pic>
      <p:pic>
        <p:nvPicPr>
          <p:cNvPr id="20" name="Picture 2" descr="C:\Users\mcampbell\AppData\Local\Microsoft\Windows\Temporary Internet Files\Content.Outlook\NBMD0P3X\office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14350" y="4002975"/>
            <a:ext cx="762000" cy="745554"/>
          </a:xfrm>
          <a:prstGeom prst="rect">
            <a:avLst/>
          </a:prstGeom>
          <a:noFill/>
        </p:spPr>
      </p:pic>
      <p:pic>
        <p:nvPicPr>
          <p:cNvPr id="21" name="Picture 2" descr="C:\Users\mcampbell\AppData\Local\Microsoft\Windows\Temporary Internet Files\Content.Outlook\NBMD0P3X\office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05200" y="5426646"/>
            <a:ext cx="762000" cy="745554"/>
          </a:xfrm>
          <a:prstGeom prst="rect">
            <a:avLst/>
          </a:prstGeom>
          <a:noFill/>
        </p:spPr>
      </p:pic>
      <p:pic>
        <p:nvPicPr>
          <p:cNvPr id="22" name="Picture 2" descr="C:\Users\mcampbell\AppData\Local\Microsoft\Windows\Temporary Internet Files\Content.Outlook\NBMD0P3X\office.png"/>
          <p:cNvPicPr>
            <a:picLocks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 rot="10800000" flipV="1">
            <a:off x="4876800" y="1828800"/>
            <a:ext cx="745200" cy="763200"/>
          </a:xfrm>
          <a:prstGeom prst="rect">
            <a:avLst/>
          </a:prstGeom>
          <a:noFill/>
        </p:spPr>
      </p:pic>
      <p:pic>
        <p:nvPicPr>
          <p:cNvPr id="23" name="Picture 22" descr="man_at_computer_01.gif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13" cstate="print">
            <a:lum bright="20000" contrast="-50000"/>
          </a:blip>
          <a:srcRect/>
          <a:stretch>
            <a:fillRect/>
          </a:stretch>
        </p:blipFill>
        <p:spPr bwMode="auto">
          <a:xfrm>
            <a:off x="7966075" y="727075"/>
            <a:ext cx="72072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38" descr="man_at_computer_01.gif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14" cstate="print">
            <a:lum bright="20000" contrast="-50000"/>
          </a:blip>
          <a:srcRect/>
          <a:stretch>
            <a:fillRect/>
          </a:stretch>
        </p:blipFill>
        <p:spPr bwMode="auto">
          <a:xfrm>
            <a:off x="1547813" y="738188"/>
            <a:ext cx="7207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0264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dPrairie_partWave_Graphic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3763"/>
            <a:ext cx="9144000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RedPrairie_CIM_PPT_logo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638" y="5949950"/>
            <a:ext cx="17145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55612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dPrairie_partWave_Graphic RG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3" y="5974080"/>
            <a:ext cx="9144000" cy="883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500"/>
            <a:ext cx="8229600" cy="580451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CC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4436532"/>
          </a:xfrm>
          <a:prstGeom prst="rect">
            <a:avLst/>
          </a:prstGeom>
        </p:spPr>
        <p:txBody>
          <a:bodyPr lIns="0" tIns="0" rIns="0" bIns="0"/>
          <a:lstStyle>
            <a:lvl1pPr marL="317500" indent="-317500">
              <a:spcBef>
                <a:spcPts val="600"/>
              </a:spcBef>
              <a:buClr>
                <a:srgbClr val="CC0000"/>
              </a:buClr>
              <a:buFont typeface="Arial"/>
              <a:buChar char="•"/>
              <a:defRPr sz="2600" b="0" i="0">
                <a:solidFill>
                  <a:srgbClr val="6E6E6E"/>
                </a:solidFill>
                <a:latin typeface="Arial"/>
                <a:cs typeface="Arial"/>
              </a:defRPr>
            </a:lvl1pPr>
            <a:lvl2pPr marL="609600" indent="-279400">
              <a:spcBef>
                <a:spcPts val="600"/>
              </a:spcBef>
              <a:buClr>
                <a:srgbClr val="CC0000"/>
              </a:buClr>
              <a:buFont typeface="Arial"/>
              <a:buChar char="•"/>
              <a:defRPr sz="2200" b="0" i="0">
                <a:solidFill>
                  <a:srgbClr val="6E6E6E"/>
                </a:solidFill>
                <a:latin typeface="Arial"/>
                <a:cs typeface="Arial"/>
              </a:defRPr>
            </a:lvl2pPr>
            <a:lvl3pPr marL="838200" indent="-228600">
              <a:spcBef>
                <a:spcPts val="500"/>
              </a:spcBef>
              <a:buClr>
                <a:srgbClr val="CC0000"/>
              </a:buClr>
              <a:buFont typeface="Arial"/>
              <a:buChar char="•"/>
              <a:defRPr sz="1800" b="0" i="0">
                <a:solidFill>
                  <a:srgbClr val="6E6E6E"/>
                </a:solidFill>
                <a:latin typeface="Arial"/>
                <a:cs typeface="Arial"/>
              </a:defRPr>
            </a:lvl3pPr>
            <a:lvl4pPr marL="1066800" indent="-228600">
              <a:spcBef>
                <a:spcPts val="500"/>
              </a:spcBef>
              <a:buClr>
                <a:srgbClr val="CC0000"/>
              </a:buClr>
              <a:buFont typeface="Arial"/>
              <a:buChar char="•"/>
              <a:defRPr sz="1800" b="0" i="0">
                <a:solidFill>
                  <a:srgbClr val="6E6E6E"/>
                </a:solidFill>
                <a:latin typeface="Arial"/>
                <a:cs typeface="Arial"/>
              </a:defRPr>
            </a:lvl4pPr>
            <a:lvl5pPr marL="1295400" indent="-228600">
              <a:spcBef>
                <a:spcPts val="500"/>
              </a:spcBef>
              <a:buClr>
                <a:srgbClr val="CC0000"/>
              </a:buClr>
              <a:buFont typeface="Arial"/>
              <a:buChar char="•"/>
              <a:defRPr sz="1800" b="0" i="0">
                <a:solidFill>
                  <a:srgbClr val="6E6E6E"/>
                </a:solidFill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 descr="RedPrairie_CIM_PPT_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05378" y="5949407"/>
            <a:ext cx="1714500" cy="426594"/>
          </a:xfrm>
          <a:prstGeom prst="rect">
            <a:avLst/>
          </a:prstGeom>
        </p:spPr>
      </p:pic>
      <p:pic>
        <p:nvPicPr>
          <p:cNvPr id="236546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965" y="122237"/>
            <a:ext cx="13239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692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j1012091\Desktop\2013 PPT Templates\JDA-TemplateCorporate2012_Classic_Updated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13944" y="423440"/>
            <a:ext cx="6248400" cy="1069975"/>
          </a:xfrm>
          <a:prstGeom prst="rect">
            <a:avLst/>
          </a:prstGeom>
        </p:spPr>
        <p:txBody>
          <a:bodyPr anchor="b"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13944" y="1569615"/>
            <a:ext cx="6248400" cy="990600"/>
          </a:xfrm>
        </p:spPr>
        <p:txBody>
          <a:bodyPr/>
          <a:lstStyle>
            <a:lvl1pPr marL="0" indent="0" algn="l">
              <a:buFontTx/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441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/>
        </p:blipFill>
        <p:spPr>
          <a:xfrm>
            <a:off x="0" y="0"/>
            <a:ext cx="9144000" cy="579990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415773" y="4508062"/>
            <a:ext cx="4557189" cy="682626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200" b="0" cap="none">
                <a:solidFill>
                  <a:schemeClr val="accent2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1415774" y="5150840"/>
            <a:ext cx="4557188" cy="908109"/>
          </a:xfrm>
        </p:spPr>
        <p:txBody>
          <a:bodyPr anchor="t" anchorCtr="0"/>
          <a:lstStyle>
            <a:lvl1pPr marL="0" indent="0" algn="l">
              <a:buNone/>
              <a:defRPr lang="en-US" sz="2800" b="0" dirty="0" smtClean="0">
                <a:solidFill>
                  <a:schemeClr val="accent3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59655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2597" y="2054431"/>
            <a:ext cx="5450773" cy="4222734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</a:defRPr>
            </a:lvl1pPr>
            <a:lvl2pPr>
              <a:spcBef>
                <a:spcPts val="600"/>
              </a:spcBef>
              <a:defRPr sz="24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1800">
                <a:solidFill>
                  <a:schemeClr val="bg2"/>
                </a:solidFill>
              </a:defRPr>
            </a:lvl4pPr>
            <a:lvl5pPr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6858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534400" y="6629400"/>
            <a:ext cx="567813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A86557AE-D911-0F4C-AC53-EAE0FE81A3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-152397" y="1779320"/>
            <a:ext cx="3468450" cy="4304196"/>
            <a:chOff x="6096003" y="2057400"/>
            <a:chExt cx="3468450" cy="4304196"/>
          </a:xfrm>
        </p:grpSpPr>
        <p:pic>
          <p:nvPicPr>
            <p:cNvPr id="11" name="Picture 10" descr="shutterstock_24045112[1].jpg"/>
            <p:cNvPicPr>
              <a:picLocks noChangeAspect="1"/>
            </p:cNvPicPr>
            <p:nvPr/>
          </p:nvPicPr>
          <p:blipFill>
            <a:blip r:embed="rId2" cstate="print"/>
            <a:srcRect r="34972"/>
            <a:stretch>
              <a:fillRect/>
            </a:stretch>
          </p:blipFill>
          <p:spPr>
            <a:xfrm>
              <a:off x="6096003" y="2057400"/>
              <a:ext cx="3429000" cy="4304196"/>
            </a:xfrm>
            <a:prstGeom prst="roundRect">
              <a:avLst>
                <a:gd name="adj" fmla="val 4562"/>
              </a:avLst>
            </a:prstGeom>
            <a:solidFill>
              <a:srgbClr val="FFFFFF">
                <a:shade val="85000"/>
              </a:srgbClr>
            </a:solidFill>
            <a:ln w="38100">
              <a:solidFill>
                <a:schemeClr val="bg1"/>
              </a:solidFill>
            </a:ln>
            <a:effectLst>
              <a:innerShdw blurRad="304800" dist="50800">
                <a:prstClr val="black">
                  <a:alpha val="97000"/>
                </a:prstClr>
              </a:innerShdw>
            </a:effectLst>
          </p:spPr>
        </p:pic>
        <p:sp>
          <p:nvSpPr>
            <p:cNvPr id="12" name="Isosceles Triangle 11"/>
            <p:cNvSpPr/>
            <p:nvPr/>
          </p:nvSpPr>
          <p:spPr bwMode="auto">
            <a:xfrm rot="16200000" flipH="1">
              <a:off x="9152970" y="2560320"/>
              <a:ext cx="518163" cy="304802"/>
            </a:xfrm>
            <a:prstGeom prst="triangle">
              <a:avLst/>
            </a:prstGeom>
            <a:solidFill>
              <a:schemeClr val="bg1"/>
            </a:solidFill>
            <a:ln w="12700" cap="sq" algn="ctr">
              <a:noFill/>
              <a:miter lim="800000"/>
              <a:headEnd/>
              <a:tailEnd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wrap="none" rtlCol="0" anchor="ctr"/>
            <a:lstStyle/>
            <a:p>
              <a:pPr algn="ctr"/>
              <a:endParaRPr lang="en-US" b="1" dirty="0">
                <a:solidFill>
                  <a:srgbClr val="FFFFFF"/>
                </a:solidFill>
                <a:latin typeface="Arial"/>
                <a:ea typeface="ＭＳ Ｐゴシック" pitchFamily="-105" charset="-128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24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562448"/>
            <a:ext cx="1981200" cy="36576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3" hasCustomPrompt="1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96095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Custom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2597" y="2054431"/>
            <a:ext cx="5450773" cy="4222734"/>
          </a:xfrm>
        </p:spPr>
        <p:txBody>
          <a:bodyPr/>
          <a:lstStyle>
            <a:lvl1pPr>
              <a:defRPr sz="2800">
                <a:solidFill>
                  <a:schemeClr val="bg2"/>
                </a:solidFill>
              </a:defRPr>
            </a:lvl1pPr>
            <a:lvl2pPr>
              <a:spcBef>
                <a:spcPts val="600"/>
              </a:spcBef>
              <a:defRPr sz="2400">
                <a:solidFill>
                  <a:schemeClr val="bg2"/>
                </a:solidFill>
              </a:defRPr>
            </a:lvl2pPr>
            <a:lvl3pPr>
              <a:defRPr sz="2000">
                <a:solidFill>
                  <a:schemeClr val="bg2"/>
                </a:solidFill>
              </a:defRPr>
            </a:lvl3pPr>
            <a:lvl4pPr>
              <a:defRPr sz="1800">
                <a:solidFill>
                  <a:schemeClr val="bg2"/>
                </a:solidFill>
              </a:defRPr>
            </a:lvl4pPr>
            <a:lvl5pPr>
              <a:defRPr sz="18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6858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534400" y="6629400"/>
            <a:ext cx="567813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A86557AE-D911-0F4C-AC53-EAE0FE81A3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66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spcBef>
                <a:spcPts val="600"/>
              </a:spcBef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6858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534400" y="6629400"/>
            <a:ext cx="567813" cy="22860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A86557AE-D911-0F4C-AC53-EAE0FE81A3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88218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762000"/>
            <a:ext cx="6858000" cy="609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Aft>
                <a:spcPct val="0"/>
              </a:spcAft>
              <a:buFontTx/>
              <a:buNone/>
              <a:defRPr lang="en-US" sz="2800" i="1" dirty="0" smtClean="0">
                <a:solidFill>
                  <a:schemeClr val="accent3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algn="l" rtl="0" eaLnBrk="1" fontAlgn="base" hangingPunct="1"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2pPr>
            <a:lvl3pPr algn="l" rtl="0" eaLnBrk="1" fontAlgn="base" hangingPunct="1"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3pPr>
            <a:lvl4pPr algn="l" rtl="0" eaLnBrk="1" fontAlgn="base" hangingPunct="1"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4pPr>
            <a:lvl5pPr algn="l" rtl="0" eaLnBrk="1" fontAlgn="base" hangingPunct="1"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6858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534400" y="6629400"/>
            <a:ext cx="567813" cy="228600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86557AE-D911-0F4C-AC53-EAE0FE81A3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01469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6557AE-D911-0F4C-AC53-EAE0FE81A3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57200" y="762000"/>
            <a:ext cx="6858000" cy="609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Aft>
                <a:spcPct val="0"/>
              </a:spcAft>
              <a:buFontTx/>
              <a:buNone/>
              <a:defRPr lang="en-US" sz="2800" i="1" dirty="0" smtClean="0">
                <a:solidFill>
                  <a:schemeClr val="accent3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1pPr>
            <a:lvl2pPr algn="l" rtl="0" eaLnBrk="1" fontAlgn="base" hangingPunct="1"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2pPr>
            <a:lvl3pPr algn="l" rtl="0" eaLnBrk="1" fontAlgn="base" hangingPunct="1"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3pPr>
            <a:lvl4pPr algn="l" rtl="0" eaLnBrk="1" fontAlgn="base" hangingPunct="1"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4pPr>
            <a:lvl5pPr algn="l" rtl="0" eaLnBrk="1" fontAlgn="base" hangingPunct="1">
              <a:spcAft>
                <a:spcPct val="0"/>
              </a:spcAft>
              <a:defRPr lang="en-US" sz="3200" dirty="0" smtClean="0">
                <a:solidFill>
                  <a:schemeClr val="tx1"/>
                </a:solidFill>
                <a:latin typeface="+mn-lt"/>
                <a:ea typeface="ＭＳ Ｐゴシック" pitchFamily="-105" charset="-128"/>
                <a:cs typeface="ＭＳ Ｐゴシック" pitchFamily="-105" charset="-128"/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6858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37639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57200" y="1524000"/>
            <a:ext cx="8516405" cy="608013"/>
          </a:xfrm>
        </p:spPr>
        <p:txBody>
          <a:bodyPr anchor="ctr" anchorCtr="0"/>
          <a:lstStyle>
            <a:lvl1pPr marL="0" indent="0" algn="l">
              <a:buNone/>
              <a:defRPr lang="en-US" sz="2800" kern="1200" dirty="0" smtClean="0">
                <a:solidFill>
                  <a:schemeClr val="accent2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1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213840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55648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5648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6858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534400" y="6629400"/>
            <a:ext cx="567813" cy="228600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86557AE-D911-0F4C-AC53-EAE0FE81A3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81059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5648"/>
            <a:ext cx="4040188" cy="63976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589" y="2392988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55648"/>
            <a:ext cx="4041775" cy="63976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3414" y="2392988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6858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Slide Number Placeholder 10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534400" y="6629400"/>
            <a:ext cx="567813" cy="228600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86557AE-D911-0F4C-AC53-EAE0FE81A3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92884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68580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534400" y="6629400"/>
            <a:ext cx="567813" cy="228600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86557AE-D911-0F4C-AC53-EAE0FE81A3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02208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534400" y="6629400"/>
            <a:ext cx="567813" cy="228600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86557AE-D911-0F4C-AC53-EAE0FE81A38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Slide Number Placeholder 10"/>
          <p:cNvSpPr txBox="1">
            <a:spLocks noChangeArrowheads="1"/>
          </p:cNvSpPr>
          <p:nvPr userDrawn="1"/>
        </p:nvSpPr>
        <p:spPr>
          <a:xfrm>
            <a:off x="7815943" y="6629400"/>
            <a:ext cx="567813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pitchFamily="-105" charset="0"/>
                <a:ea typeface="ＭＳ Ｐゴシック" pitchFamily="-105" charset="-128"/>
                <a:cs typeface="ＭＳ Ｐゴシック" pitchFamily="-105" charset="-128"/>
              </a:defRPr>
            </a:lvl9pPr>
          </a:lstStyle>
          <a:p>
            <a:pPr>
              <a:defRPr/>
            </a:pPr>
            <a:fld id="{A86557AE-D911-0F4C-AC53-EAE0FE81A38E}" type="slidenum">
              <a:rPr lang="en-US" smtClean="0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457200" y="6660775"/>
            <a:ext cx="4648200" cy="215444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800" dirty="0">
                <a:solidFill>
                  <a:srgbClr val="FFFFFF"/>
                </a:solidFill>
                <a:latin typeface="Arial"/>
                <a:ea typeface="ＭＳ Ｐゴシック" pitchFamily="-105" charset="-128"/>
                <a:cs typeface="+mn-cs"/>
              </a:rPr>
              <a:t>Copyright 2013 JDA Software Group, Inc.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2710753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89034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arehouse Managment -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mcampbell\AppData\Local\Microsoft\Windows\Temporary Internet Files\Content.Outlook\NBMD0P3X\warehouse_birds_eye_view_2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200" y="1343660"/>
            <a:ext cx="9234577" cy="5438140"/>
          </a:xfrm>
          <a:prstGeom prst="rect">
            <a:avLst/>
          </a:prstGeom>
          <a:noFill/>
        </p:spPr>
      </p:pic>
      <p:sp>
        <p:nvSpPr>
          <p:cNvPr id="4" name="Right Arrow 3"/>
          <p:cNvSpPr/>
          <p:nvPr userDrawn="1"/>
        </p:nvSpPr>
        <p:spPr>
          <a:xfrm>
            <a:off x="498848" y="833344"/>
            <a:ext cx="8568952" cy="504056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5" name="Picture 6" descr="C:\Users\mcampbell\Documents\Sales\Useful Stuff\Icon Library\Icon Library\Warehouse Scenes\pallet_QA.gif">
            <a:hlinkClick r:id="" action="ppaction://noaction"/>
          </p:cNvPr>
          <p:cNvPicPr>
            <a:picLocks noChangeAspect="1" noChangeArrowheads="1"/>
          </p:cNvPicPr>
          <p:nvPr userDrawn="1"/>
        </p:nvPicPr>
        <p:blipFill>
          <a:blip r:embed="rId3" cstate="print">
            <a:lum bright="20000" contrast="-50000"/>
          </a:blip>
          <a:srcRect/>
          <a:stretch>
            <a:fillRect/>
          </a:stretch>
        </p:blipFill>
        <p:spPr bwMode="auto">
          <a:xfrm>
            <a:off x="2443064" y="727800"/>
            <a:ext cx="720000" cy="720000"/>
          </a:xfrm>
          <a:prstGeom prst="rect">
            <a:avLst/>
          </a:prstGeom>
          <a:noFill/>
        </p:spPr>
      </p:pic>
      <p:pic>
        <p:nvPicPr>
          <p:cNvPr id="7" name="Picture 5" descr="C:\Users\mcampbell\Documents\Sales\Useful Stuff\Icon Library\Icon Library\Warehouse Scenes\forktruck_at_palletrack_01.gif">
            <a:hlinkClick r:id="" action="ppaction://noaction"/>
          </p:cNvPr>
          <p:cNvPicPr>
            <a:picLocks noChangeAspect="1" noChangeArrowheads="1"/>
          </p:cNvPicPr>
          <p:nvPr userDrawn="1"/>
        </p:nvPicPr>
        <p:blipFill>
          <a:blip r:embed="rId4" cstate="print">
            <a:lum bright="20000" contrast="-50000"/>
          </a:blip>
          <a:srcRect/>
          <a:stretch>
            <a:fillRect/>
          </a:stretch>
        </p:blipFill>
        <p:spPr bwMode="auto">
          <a:xfrm>
            <a:off x="3379168" y="727800"/>
            <a:ext cx="720000" cy="7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C:\Users\mcampbell\Documents\Sales\Useful Stuff\Icon Library\Icon Library\Warehouse Scenes\guard_shack.gif">
            <a:hlinkClick r:id="" action="ppaction://noaction"/>
          </p:cNvPr>
          <p:cNvPicPr>
            <a:picLocks noChangeAspect="1" noChangeArrowheads="1"/>
          </p:cNvPicPr>
          <p:nvPr userDrawn="1"/>
        </p:nvPicPr>
        <p:blipFill>
          <a:blip r:embed="rId5" cstate="print">
            <a:lum bright="20000" contrast="-50000"/>
          </a:blip>
          <a:srcRect/>
          <a:stretch>
            <a:fillRect/>
          </a:stretch>
        </p:blipFill>
        <p:spPr bwMode="auto">
          <a:xfrm>
            <a:off x="642864" y="727800"/>
            <a:ext cx="723013" cy="720000"/>
          </a:xfrm>
          <a:prstGeom prst="rect">
            <a:avLst/>
          </a:prstGeom>
          <a:noFill/>
        </p:spPr>
      </p:pic>
      <p:pic>
        <p:nvPicPr>
          <p:cNvPr id="9" name="Picture 7" descr="C:\Users\mcampbell\Documents\Sales\Useful Stuff\Icon Library\Icon Library\Warehouse Scenes\associate_with_palletjack_02.gif">
            <a:hlinkClick r:id="" action="ppaction://noaction"/>
          </p:cNvPr>
          <p:cNvPicPr>
            <a:picLocks noChangeAspect="1" noChangeArrowheads="1"/>
          </p:cNvPicPr>
          <p:nvPr userDrawn="1"/>
        </p:nvPicPr>
        <p:blipFill>
          <a:blip r:embed="rId6" cstate="print">
            <a:lum bright="20000" contrast="-50000"/>
          </a:blip>
          <a:srcRect/>
          <a:stretch>
            <a:fillRect/>
          </a:stretch>
        </p:blipFill>
        <p:spPr bwMode="auto">
          <a:xfrm>
            <a:off x="6187480" y="727800"/>
            <a:ext cx="720000" cy="720000"/>
          </a:xfrm>
          <a:prstGeom prst="rect">
            <a:avLst/>
          </a:prstGeom>
          <a:noFill/>
        </p:spPr>
      </p:pic>
      <p:pic>
        <p:nvPicPr>
          <p:cNvPr id="10" name="Picture 17" descr="C:\Users\mcampbell\Documents\Sales\Useful Stuff\Icon Library\Icon Library\RP Art\pallets.gif">
            <a:hlinkClick r:id="" action="ppaction://noaction"/>
          </p:cNvPr>
          <p:cNvPicPr>
            <a:picLocks noChangeAspect="1" noChangeArrowheads="1"/>
          </p:cNvPicPr>
          <p:nvPr userDrawn="1"/>
        </p:nvPicPr>
        <p:blipFill>
          <a:blip r:embed="rId7" cstate="print">
            <a:lum bright="20000" contrast="-50000"/>
          </a:blip>
          <a:srcRect/>
          <a:stretch>
            <a:fillRect/>
          </a:stretch>
        </p:blipFill>
        <p:spPr bwMode="auto">
          <a:xfrm>
            <a:off x="7051576" y="727800"/>
            <a:ext cx="726957" cy="720000"/>
          </a:xfrm>
          <a:prstGeom prst="rect">
            <a:avLst/>
          </a:prstGeom>
          <a:noFill/>
        </p:spPr>
      </p:pic>
      <p:pic>
        <p:nvPicPr>
          <p:cNvPr id="12" name="Picture 16" descr="C:\Users\mcampbell\Documents\Sales\Useful Stuff\Icon Library\Icon Library\RP Art\man_at_computer_02.gif">
            <a:hlinkClick r:id="rId8" action="ppaction://hlinksldjump"/>
          </p:cNvPr>
          <p:cNvPicPr>
            <a:picLocks noChangeAspect="1" noChangeArrowheads="1"/>
          </p:cNvPicPr>
          <p:nvPr userDrawn="1"/>
        </p:nvPicPr>
        <p:blipFill>
          <a:blip r:embed="rId9" cstate="print">
            <a:lum bright="20000" contrast="-50000"/>
          </a:blip>
          <a:srcRect/>
          <a:stretch>
            <a:fillRect/>
          </a:stretch>
        </p:blipFill>
        <p:spPr bwMode="auto">
          <a:xfrm>
            <a:off x="4315272" y="727800"/>
            <a:ext cx="716538" cy="720000"/>
          </a:xfrm>
          <a:prstGeom prst="rect">
            <a:avLst/>
          </a:prstGeom>
          <a:noFill/>
        </p:spPr>
      </p:pic>
      <p:pic>
        <p:nvPicPr>
          <p:cNvPr id="13" name="Picture 22" descr="C:\Users\mcampbell\Documents\Sales\Useful Stuff\Icon Library\Icon Library\RP Art\WorkforceMGMT.gif">
            <a:hlinkClick r:id="" action="ppaction://noaction"/>
          </p:cNvPr>
          <p:cNvPicPr>
            <a:picLocks noChangeAspect="1" noChangeArrowheads="1"/>
          </p:cNvPicPr>
          <p:nvPr userDrawn="1"/>
        </p:nvPicPr>
        <p:blipFill>
          <a:blip r:embed="rId10" cstate="print">
            <a:lum bright="20000" contrast="-50000"/>
          </a:blip>
          <a:srcRect/>
          <a:stretch>
            <a:fillRect/>
          </a:stretch>
        </p:blipFill>
        <p:spPr bwMode="auto">
          <a:xfrm>
            <a:off x="5179368" y="761336"/>
            <a:ext cx="834054" cy="575984"/>
          </a:xfrm>
          <a:prstGeom prst="rect">
            <a:avLst/>
          </a:prstGeom>
          <a:noFill/>
        </p:spPr>
      </p:pic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4475"/>
            <a:ext cx="7391400" cy="4270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Warehouse Management</a:t>
            </a:r>
            <a:endParaRPr lang="en-GB" dirty="0"/>
          </a:p>
        </p:txBody>
      </p:sp>
      <p:pic>
        <p:nvPicPr>
          <p:cNvPr id="19" name="Picture 2" descr="C:\Users\mcampbell\AppData\Local\Microsoft\Windows\Temporary Internet Files\Content.Outlook\NBMD0P3X\office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886200" y="5662550"/>
            <a:ext cx="762000" cy="745554"/>
          </a:xfrm>
          <a:prstGeom prst="rect">
            <a:avLst/>
          </a:prstGeom>
          <a:noFill/>
        </p:spPr>
      </p:pic>
      <p:pic>
        <p:nvPicPr>
          <p:cNvPr id="20" name="Picture 2" descr="C:\Users\mcampbell\AppData\Local\Microsoft\Windows\Temporary Internet Files\Content.Outlook\NBMD0P3X\office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14350" y="4002975"/>
            <a:ext cx="762000" cy="745554"/>
          </a:xfrm>
          <a:prstGeom prst="rect">
            <a:avLst/>
          </a:prstGeom>
          <a:noFill/>
        </p:spPr>
      </p:pic>
      <p:pic>
        <p:nvPicPr>
          <p:cNvPr id="21" name="Picture 2" descr="C:\Users\mcampbell\AppData\Local\Microsoft\Windows\Temporary Internet Files\Content.Outlook\NBMD0P3X\office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505200" y="5426646"/>
            <a:ext cx="762000" cy="745554"/>
          </a:xfrm>
          <a:prstGeom prst="rect">
            <a:avLst/>
          </a:prstGeom>
          <a:noFill/>
        </p:spPr>
      </p:pic>
      <p:pic>
        <p:nvPicPr>
          <p:cNvPr id="22" name="Picture 2" descr="C:\Users\mcampbell\AppData\Local\Microsoft\Windows\Temporary Internet Files\Content.Outlook\NBMD0P3X\office.png"/>
          <p:cNvPicPr>
            <a:picLocks noChangeArrowheads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 rot="10800000" flipV="1">
            <a:off x="4876800" y="1828800"/>
            <a:ext cx="745200" cy="763200"/>
          </a:xfrm>
          <a:prstGeom prst="rect">
            <a:avLst/>
          </a:prstGeom>
          <a:noFill/>
        </p:spPr>
      </p:pic>
      <p:pic>
        <p:nvPicPr>
          <p:cNvPr id="23" name="Picture 22" descr="man_at_computer_01.gif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13" cstate="print">
            <a:lum bright="20000" contrast="-50000"/>
          </a:blip>
          <a:srcRect/>
          <a:stretch>
            <a:fillRect/>
          </a:stretch>
        </p:blipFill>
        <p:spPr bwMode="auto">
          <a:xfrm>
            <a:off x="7966075" y="727075"/>
            <a:ext cx="720725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38" descr="man_at_computer_01.gif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14" cstate="print">
            <a:lum bright="20000" contrast="-50000"/>
          </a:blip>
          <a:srcRect/>
          <a:stretch>
            <a:fillRect/>
          </a:stretch>
        </p:blipFill>
        <p:spPr bwMode="auto">
          <a:xfrm>
            <a:off x="1547813" y="738188"/>
            <a:ext cx="720725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803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1259632" y="1556792"/>
            <a:ext cx="6192837" cy="38163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162800" y="6562448"/>
            <a:ext cx="1981200" cy="36576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402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dPrairie_partWave_Graphic RGB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73763"/>
            <a:ext cx="9144000" cy="88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 descr="RedPrairie_CIM_PPT_logo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638" y="5949950"/>
            <a:ext cx="17145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60662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- Bulle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dPrairie_partWave_Graphic RGB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3" y="5974080"/>
            <a:ext cx="9144000" cy="883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500"/>
            <a:ext cx="8229600" cy="580451"/>
          </a:xfrm>
          <a:prstGeom prst="rect">
            <a:avLst/>
          </a:prstGeom>
        </p:spPr>
        <p:txBody>
          <a:bodyPr/>
          <a:lstStyle>
            <a:lvl1pPr algn="l">
              <a:defRPr b="0">
                <a:solidFill>
                  <a:srgbClr val="CC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079500"/>
            <a:ext cx="8229600" cy="4436532"/>
          </a:xfrm>
          <a:prstGeom prst="rect">
            <a:avLst/>
          </a:prstGeom>
        </p:spPr>
        <p:txBody>
          <a:bodyPr lIns="0" tIns="0" rIns="0" bIns="0"/>
          <a:lstStyle>
            <a:lvl1pPr marL="317500" indent="-317500">
              <a:spcBef>
                <a:spcPts val="600"/>
              </a:spcBef>
              <a:buClr>
                <a:srgbClr val="CC0000"/>
              </a:buClr>
              <a:buFont typeface="Arial"/>
              <a:buChar char="•"/>
              <a:defRPr sz="2600" b="0" i="0">
                <a:solidFill>
                  <a:srgbClr val="6E6E6E"/>
                </a:solidFill>
                <a:latin typeface="Arial"/>
                <a:cs typeface="Arial"/>
              </a:defRPr>
            </a:lvl1pPr>
            <a:lvl2pPr marL="609600" indent="-279400">
              <a:spcBef>
                <a:spcPts val="600"/>
              </a:spcBef>
              <a:buClr>
                <a:srgbClr val="CC0000"/>
              </a:buClr>
              <a:buFont typeface="Arial"/>
              <a:buChar char="•"/>
              <a:defRPr sz="2200" b="0" i="0">
                <a:solidFill>
                  <a:srgbClr val="6E6E6E"/>
                </a:solidFill>
                <a:latin typeface="Arial"/>
                <a:cs typeface="Arial"/>
              </a:defRPr>
            </a:lvl2pPr>
            <a:lvl3pPr marL="838200" indent="-228600">
              <a:spcBef>
                <a:spcPts val="500"/>
              </a:spcBef>
              <a:buClr>
                <a:srgbClr val="CC0000"/>
              </a:buClr>
              <a:buFont typeface="Arial"/>
              <a:buChar char="•"/>
              <a:defRPr sz="1800" b="0" i="0">
                <a:solidFill>
                  <a:srgbClr val="6E6E6E"/>
                </a:solidFill>
                <a:latin typeface="Arial"/>
                <a:cs typeface="Arial"/>
              </a:defRPr>
            </a:lvl3pPr>
            <a:lvl4pPr marL="1066800" indent="-228600">
              <a:spcBef>
                <a:spcPts val="500"/>
              </a:spcBef>
              <a:buClr>
                <a:srgbClr val="CC0000"/>
              </a:buClr>
              <a:buFont typeface="Arial"/>
              <a:buChar char="•"/>
              <a:defRPr sz="1800" b="0" i="0">
                <a:solidFill>
                  <a:srgbClr val="6E6E6E"/>
                </a:solidFill>
                <a:latin typeface="Arial"/>
                <a:cs typeface="Arial"/>
              </a:defRPr>
            </a:lvl4pPr>
            <a:lvl5pPr marL="1295400" indent="-228600">
              <a:spcBef>
                <a:spcPts val="500"/>
              </a:spcBef>
              <a:buClr>
                <a:srgbClr val="CC0000"/>
              </a:buClr>
              <a:buFont typeface="Arial"/>
              <a:buChar char="•"/>
              <a:defRPr sz="1800" b="0" i="0">
                <a:solidFill>
                  <a:srgbClr val="6E6E6E"/>
                </a:solidFill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5" descr="RedPrairie_CIM_PPT_logo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05378" y="5949407"/>
            <a:ext cx="1714500" cy="426594"/>
          </a:xfrm>
          <a:prstGeom prst="rect">
            <a:avLst/>
          </a:prstGeom>
        </p:spPr>
      </p:pic>
      <p:pic>
        <p:nvPicPr>
          <p:cNvPr id="236546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965" y="122237"/>
            <a:ext cx="1323975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58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1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539750" y="1412875"/>
            <a:ext cx="7561263" cy="4248150"/>
          </a:xfrm>
          <a:prstGeom prst="rect">
            <a:avLst/>
          </a:prstGeom>
        </p:spPr>
        <p:txBody>
          <a:bodyPr/>
          <a:lstStyle>
            <a:lvl1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2"/>
              </a:buBlip>
              <a:defRPr/>
            </a:lvl1pPr>
            <a:lvl2pPr>
              <a:buClr>
                <a:schemeClr val="bg2">
                  <a:lumMod val="50000"/>
                </a:schemeClr>
              </a:buClr>
              <a:buSzPct val="70000"/>
              <a:buFontTx/>
              <a:buNone/>
              <a:defRPr/>
            </a:lvl2pPr>
            <a:lvl3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3pPr>
            <a:lvl4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4pPr>
            <a:lvl5pPr>
              <a:buClr>
                <a:schemeClr val="bg2">
                  <a:lumMod val="50000"/>
                </a:schemeClr>
              </a:buClr>
              <a:buSzPct val="70000"/>
              <a:buFontTx/>
              <a:buBlip>
                <a:blip r:embed="rId3"/>
              </a:buBlip>
              <a:defRPr/>
            </a:lvl5pPr>
            <a:lvl8pPr>
              <a:buNone/>
              <a:defRPr/>
            </a:lvl8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6207D6-DB65-4714-BAF1-BABA43F2BA2B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34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/>
          <a:lstStyle>
            <a:lvl1pPr>
              <a:buSzPct val="70000"/>
              <a:buFontTx/>
              <a:buBlip>
                <a:blip r:embed="rId2"/>
              </a:buBlip>
              <a:defRPr/>
            </a:lvl1pPr>
            <a:lvl2pPr>
              <a:buSzPct val="70000"/>
              <a:buFontTx/>
              <a:buBlip>
                <a:blip r:embed="rId2"/>
              </a:buBlip>
              <a:defRPr/>
            </a:lvl2pPr>
            <a:lvl3pPr>
              <a:buSzPct val="70000"/>
              <a:buFontTx/>
              <a:buBlip>
                <a:blip r:embed="rId2"/>
              </a:buBlip>
              <a:defRPr/>
            </a:lvl3pPr>
            <a:lvl4pPr>
              <a:buSzPct val="70000"/>
              <a:buFontTx/>
              <a:buBlip>
                <a:blip r:embed="rId2"/>
              </a:buBlip>
              <a:defRPr/>
            </a:lvl4pPr>
            <a:lvl5pPr>
              <a:buSzPct val="70000"/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13"/>
          </p:nvPr>
        </p:nvSpPr>
        <p:spPr>
          <a:xfrm>
            <a:off x="251520" y="190029"/>
            <a:ext cx="6121400" cy="574675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4"/>
          </p:nvPr>
        </p:nvSpPr>
        <p:spPr>
          <a:xfrm>
            <a:off x="251520" y="620688"/>
            <a:ext cx="5832475" cy="432048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FEC92A-12B2-40BB-870E-E6BA89531D72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59285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1.xml"/><Relationship Id="rId4" Type="http://schemas.openxmlformats.org/officeDocument/2006/relationships/image" Target="../media/image3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theme" Target="../theme/theme1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5.xml"/><Relationship Id="rId10" Type="http://schemas.openxmlformats.org/officeDocument/2006/relationships/image" Target="../media/image5.jpeg"/><Relationship Id="rId4" Type="http://schemas.openxmlformats.org/officeDocument/2006/relationships/slideLayout" Target="../slideLayouts/slideLayout24.xml"/><Relationship Id="rId9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3.xml"/><Relationship Id="rId10" Type="http://schemas.openxmlformats.org/officeDocument/2006/relationships/image" Target="../media/image5.jpeg"/><Relationship Id="rId4" Type="http://schemas.openxmlformats.org/officeDocument/2006/relationships/slideLayout" Target="../slideLayouts/slideLayout32.xml"/><Relationship Id="rId9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theme" Target="../theme/theme1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theme" Target="../theme/theme15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image" Target="../media/image9.jpeg"/><Relationship Id="rId2" Type="http://schemas.openxmlformats.org/officeDocument/2006/relationships/slideLayout" Target="../slideLayouts/slideLayout43.xml"/><Relationship Id="rId16" Type="http://schemas.openxmlformats.org/officeDocument/2006/relationships/theme" Target="../theme/theme16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image" Target="../media/image9.jpeg"/><Relationship Id="rId2" Type="http://schemas.openxmlformats.org/officeDocument/2006/relationships/slideLayout" Target="../slideLayouts/slideLayout58.xml"/><Relationship Id="rId16" Type="http://schemas.openxmlformats.org/officeDocument/2006/relationships/theme" Target="../theme/theme17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4.xml"/><Relationship Id="rId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5.xml"/><Relationship Id="rId4" Type="http://schemas.openxmlformats.org/officeDocument/2006/relationships/image" Target="../media/image3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6.xml"/><Relationship Id="rId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theme" Target="../theme/theme8.xml"/><Relationship Id="rId4" Type="http://schemas.openxmlformats.org/officeDocument/2006/relationships/image" Target="../media/image3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2276" y="6350000"/>
            <a:ext cx="1751724" cy="50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520" y="476672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entury Gothic" pitchFamily="34" charset="0"/>
              </a:rPr>
              <a:t>Content</a:t>
            </a:r>
            <a:endParaRPr lang="en-US" sz="36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25344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7F7F7F"/>
                </a:solidFill>
                <a:latin typeface="Century Gothic" pitchFamily="34" charset="0"/>
              </a:rPr>
              <a:t>CMMI Level 5 | ISO 27001  |  Copyright © 2013 Bleum Inc.</a:t>
            </a:r>
          </a:p>
          <a:p>
            <a:endParaRPr lang="en-US" sz="1200" dirty="0">
              <a:latin typeface="Century Gothic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G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000" y="0"/>
            <a:ext cx="1524000" cy="44196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81000" y="990600"/>
            <a:ext cx="8382000" cy="1588"/>
          </a:xfrm>
          <a:prstGeom prst="line">
            <a:avLst/>
          </a:prstGeom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655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dirty="0" smtClean="0">
                <a:solidFill>
                  <a:prstClr val="white"/>
                </a:solidFill>
                <a:latin typeface="Century Gothic"/>
                <a:cs typeface="Century Gothic"/>
              </a:rPr>
              <a:t>CMMI Level 5 | ISO 27001  |  Copyright © 2013 Bleum Inc.</a:t>
            </a:r>
          </a:p>
          <a:p>
            <a:endParaRPr lang="en-US" sz="1200" dirty="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62800" y="6562448"/>
            <a:ext cx="1981200" cy="36576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62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9" r:id="rId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bg2">
              <a:lumMod val="50000"/>
            </a:schemeClr>
          </a:solidFill>
          <a:latin typeface="Century Gothic"/>
          <a:ea typeface="+mj-ea"/>
          <a:cs typeface="Century Gothic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G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000" y="0"/>
            <a:ext cx="1524000" cy="44196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81000" y="990600"/>
            <a:ext cx="8382000" cy="1588"/>
          </a:xfrm>
          <a:prstGeom prst="line">
            <a:avLst/>
          </a:prstGeom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655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dirty="0" smtClean="0">
                <a:solidFill>
                  <a:prstClr val="white"/>
                </a:solidFill>
                <a:latin typeface="Century Gothic"/>
                <a:cs typeface="Century Gothic"/>
              </a:rPr>
              <a:t>CMMI Level 5 | ISO 27001  |  Copyright © 2013 Bleum Inc.</a:t>
            </a:r>
          </a:p>
          <a:p>
            <a:endParaRPr lang="en-US" sz="1200" dirty="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62800" y="6562448"/>
            <a:ext cx="1981200" cy="36576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628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4" r:id="rId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bg2">
              <a:lumMod val="50000"/>
            </a:schemeClr>
          </a:solidFill>
          <a:latin typeface="Century Gothic"/>
          <a:ea typeface="+mj-ea"/>
          <a:cs typeface="Century Gothic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1" descr="BGLOGO.pn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20000" y="0"/>
            <a:ext cx="15240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/>
          <p:nvPr/>
        </p:nvCxnSpPr>
        <p:spPr>
          <a:xfrm>
            <a:off x="381000" y="990600"/>
            <a:ext cx="8382000" cy="1588"/>
          </a:xfrm>
          <a:prstGeom prst="line">
            <a:avLst/>
          </a:prstGeom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6" name="TextBox 7"/>
          <p:cNvSpPr txBox="1">
            <a:spLocks noChangeArrowheads="1"/>
          </p:cNvSpPr>
          <p:nvPr/>
        </p:nvSpPr>
        <p:spPr bwMode="auto">
          <a:xfrm>
            <a:off x="0" y="6553200"/>
            <a:ext cx="9144000" cy="46166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200" dirty="0" smtClean="0">
                <a:solidFill>
                  <a:prstClr val="white"/>
                </a:solidFill>
                <a:latin typeface="Century Gothic" pitchFamily="34" charset="0"/>
              </a:rPr>
              <a:t>CMMi Level 5 | ISO 27001  |  Copyright © 2013 Bleum Inc.</a:t>
            </a:r>
          </a:p>
          <a:p>
            <a:pPr eaLnBrk="1" hangingPunct="1">
              <a:defRPr/>
            </a:pPr>
            <a:endParaRPr lang="en-US" sz="1200" dirty="0" smtClean="0">
              <a:solidFill>
                <a:prstClr val="black"/>
              </a:solidFill>
              <a:latin typeface="Century Gothic" pitchFamily="34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62800" y="6562725"/>
            <a:ext cx="1981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  <a:cs typeface="Arial" charset="0"/>
              </a:defRPr>
            </a:lvl1pPr>
          </a:lstStyle>
          <a:p>
            <a:pPr>
              <a:defRPr/>
            </a:pPr>
            <a:fld id="{1B59A7D8-9FD8-4DDF-8839-B0B21309F413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014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528693"/>
          </a:solidFill>
          <a:latin typeface="Century Gothic"/>
          <a:ea typeface="Century Gothic" pitchFamily="34" charset="0"/>
          <a:cs typeface="Century Gothic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100000"/>
        <a:buFont typeface="Arial" pitchFamily="34" charset="0"/>
        <a:defRPr sz="2400" kern="1200">
          <a:solidFill>
            <a:srgbClr val="595959"/>
          </a:solidFill>
          <a:latin typeface="Century Gothic"/>
          <a:ea typeface="Century Gothic" pitchFamily="34" charset="0"/>
          <a:cs typeface="Century Gothic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100000"/>
        <a:buFont typeface="Arial" pitchFamily="34" charset="0"/>
        <a:defRPr sz="2400" kern="1200">
          <a:solidFill>
            <a:srgbClr val="595959"/>
          </a:solidFill>
          <a:latin typeface="Century Gothic"/>
          <a:ea typeface="Century Gothic" pitchFamily="34" charset="0"/>
          <a:cs typeface="Century Gothic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100000"/>
        <a:buFont typeface="Arial" pitchFamily="34" charset="0"/>
        <a:defRPr sz="2400" kern="1200">
          <a:solidFill>
            <a:srgbClr val="595959"/>
          </a:solidFill>
          <a:latin typeface="Century Gothic"/>
          <a:ea typeface="Century Gothic" pitchFamily="34" charset="0"/>
          <a:cs typeface="Century Gothic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100000"/>
        <a:buFont typeface="Arial" pitchFamily="34" charset="0"/>
        <a:defRPr sz="2400" kern="1200">
          <a:solidFill>
            <a:srgbClr val="595959"/>
          </a:solidFill>
          <a:latin typeface="Century Gothic"/>
          <a:ea typeface="Century Gothic" pitchFamily="34" charset="0"/>
          <a:cs typeface="Century Gothic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100000"/>
        <a:buFont typeface="Arial" pitchFamily="34" charset="0"/>
        <a:defRPr sz="2400" kern="1200">
          <a:solidFill>
            <a:srgbClr val="595959"/>
          </a:solidFill>
          <a:latin typeface="Century Gothic"/>
          <a:ea typeface="Century Gothic" pitchFamily="34" charset="0"/>
          <a:cs typeface="Century Gothic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0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1" descr="BGLOGO.pn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620000" y="0"/>
            <a:ext cx="15240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/>
          <p:nvPr/>
        </p:nvCxnSpPr>
        <p:spPr>
          <a:xfrm>
            <a:off x="381000" y="990600"/>
            <a:ext cx="8382000" cy="1588"/>
          </a:xfrm>
          <a:prstGeom prst="line">
            <a:avLst/>
          </a:prstGeom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6" name="TextBox 7"/>
          <p:cNvSpPr txBox="1">
            <a:spLocks noChangeArrowheads="1"/>
          </p:cNvSpPr>
          <p:nvPr/>
        </p:nvSpPr>
        <p:spPr bwMode="auto">
          <a:xfrm>
            <a:off x="0" y="6553200"/>
            <a:ext cx="9144000" cy="46166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200" dirty="0" smtClean="0">
                <a:solidFill>
                  <a:prstClr val="white"/>
                </a:solidFill>
                <a:latin typeface="Century Gothic" pitchFamily="34" charset="0"/>
              </a:rPr>
              <a:t>CMMi Level 5 | ISO 27001  |  Copyright © 2013 Bleum Inc.</a:t>
            </a:r>
          </a:p>
          <a:p>
            <a:pPr eaLnBrk="1" hangingPunct="1">
              <a:defRPr/>
            </a:pPr>
            <a:endParaRPr lang="en-US" sz="1200" dirty="0" smtClean="0">
              <a:solidFill>
                <a:prstClr val="black"/>
              </a:solidFill>
              <a:latin typeface="Century Gothic" pitchFamily="34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62800" y="6562725"/>
            <a:ext cx="1981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  <a:cs typeface="Arial" charset="0"/>
              </a:defRPr>
            </a:lvl1pPr>
          </a:lstStyle>
          <a:p>
            <a:pPr>
              <a:defRPr/>
            </a:pPr>
            <a:fld id="{1B59A7D8-9FD8-4DDF-8839-B0B21309F413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479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528693"/>
          </a:solidFill>
          <a:latin typeface="Century Gothic"/>
          <a:ea typeface="Century Gothic" pitchFamily="34" charset="0"/>
          <a:cs typeface="Century Gothic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100000"/>
        <a:buFont typeface="Arial" pitchFamily="34" charset="0"/>
        <a:defRPr sz="2400" kern="1200">
          <a:solidFill>
            <a:srgbClr val="595959"/>
          </a:solidFill>
          <a:latin typeface="Century Gothic"/>
          <a:ea typeface="Century Gothic" pitchFamily="34" charset="0"/>
          <a:cs typeface="Century Gothic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100000"/>
        <a:buFont typeface="Arial" pitchFamily="34" charset="0"/>
        <a:defRPr sz="2400" kern="1200">
          <a:solidFill>
            <a:srgbClr val="595959"/>
          </a:solidFill>
          <a:latin typeface="Century Gothic"/>
          <a:ea typeface="Century Gothic" pitchFamily="34" charset="0"/>
          <a:cs typeface="Century Gothic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100000"/>
        <a:buFont typeface="Arial" pitchFamily="34" charset="0"/>
        <a:defRPr sz="2400" kern="1200">
          <a:solidFill>
            <a:srgbClr val="595959"/>
          </a:solidFill>
          <a:latin typeface="Century Gothic"/>
          <a:ea typeface="Century Gothic" pitchFamily="34" charset="0"/>
          <a:cs typeface="Century Gothic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100000"/>
        <a:buFont typeface="Arial" pitchFamily="34" charset="0"/>
        <a:defRPr sz="2400" kern="1200">
          <a:solidFill>
            <a:srgbClr val="595959"/>
          </a:solidFill>
          <a:latin typeface="Century Gothic"/>
          <a:ea typeface="Century Gothic" pitchFamily="34" charset="0"/>
          <a:cs typeface="Century Gothic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100000"/>
        <a:buFont typeface="Arial" pitchFamily="34" charset="0"/>
        <a:defRPr sz="2400" kern="1200">
          <a:solidFill>
            <a:srgbClr val="595959"/>
          </a:solidFill>
          <a:latin typeface="Century Gothic"/>
          <a:ea typeface="Century Gothic" pitchFamily="34" charset="0"/>
          <a:cs typeface="Century Gothic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G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000" y="0"/>
            <a:ext cx="1524000" cy="44196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81000" y="990600"/>
            <a:ext cx="8382000" cy="1588"/>
          </a:xfrm>
          <a:prstGeom prst="line">
            <a:avLst/>
          </a:prstGeom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655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dirty="0" smtClean="0">
                <a:solidFill>
                  <a:prstClr val="white"/>
                </a:solidFill>
                <a:latin typeface="Century Gothic"/>
                <a:cs typeface="Century Gothic"/>
              </a:rPr>
              <a:t>CMMI Level 5 | ISO 27001  |  Copyright © 2013 Bleum Inc.</a:t>
            </a:r>
          </a:p>
          <a:p>
            <a:endParaRPr lang="en-US" sz="1200" dirty="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62800" y="6562448"/>
            <a:ext cx="1981200" cy="36576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0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bg2">
              <a:lumMod val="50000"/>
            </a:schemeClr>
          </a:solidFill>
          <a:latin typeface="Century Gothic"/>
          <a:ea typeface="+mj-ea"/>
          <a:cs typeface="Century Gothic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G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000" y="0"/>
            <a:ext cx="1524000" cy="44196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81000" y="990600"/>
            <a:ext cx="8382000" cy="1588"/>
          </a:xfrm>
          <a:prstGeom prst="line">
            <a:avLst/>
          </a:prstGeom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655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dirty="0" smtClean="0">
                <a:solidFill>
                  <a:prstClr val="white"/>
                </a:solidFill>
                <a:latin typeface="Century Gothic"/>
                <a:cs typeface="Century Gothic"/>
              </a:rPr>
              <a:t>CMMI Level 5 | ISO 27001  |  Copyright © 2013 Bleum Inc.</a:t>
            </a:r>
          </a:p>
          <a:p>
            <a:endParaRPr lang="en-US" sz="1200" dirty="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62800" y="6562448"/>
            <a:ext cx="1981200" cy="36576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496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2" r:id="rId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bg2">
              <a:lumMod val="50000"/>
            </a:schemeClr>
          </a:solidFill>
          <a:latin typeface="Century Gothic"/>
          <a:ea typeface="+mj-ea"/>
          <a:cs typeface="Century Gothic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65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51202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6858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534400" y="6629400"/>
            <a:ext cx="567813" cy="228600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86557AE-D911-0F4C-AC53-EAE0FE81A38E}" type="slidenum">
              <a:rPr lang="en-US" smtClean="0">
                <a:solidFill>
                  <a:srgbClr val="000000"/>
                </a:solidFill>
                <a:latin typeface="Arial"/>
                <a:ea typeface="ＭＳ Ｐゴシック" pitchFamily="-105" charset="-128"/>
                <a:cs typeface="+mn-cs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Arial"/>
              <a:ea typeface="ＭＳ Ｐゴシック" pitchFamily="-105" charset="-128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634649"/>
            <a:ext cx="4648200" cy="215444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800" dirty="0">
                <a:solidFill>
                  <a:srgbClr val="919195"/>
                </a:solidFill>
                <a:latin typeface="Arial"/>
                <a:ea typeface="ＭＳ Ｐゴシック" pitchFamily="-105" charset="-128"/>
                <a:cs typeface="+mn-cs"/>
              </a:rPr>
              <a:t>Copyright 2013 JDA Software Group, Inc.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423281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  <p:sldLayoutId id="2147483842" r:id="rId15"/>
  </p:sldLayoutIdLst>
  <p:hf hdr="0" ftr="0" dt="0"/>
  <p:txStyles>
    <p:titleStyle>
      <a:lvl1pPr algn="l" rtl="0" eaLnBrk="1" fontAlgn="base" hangingPunct="1">
        <a:lnSpc>
          <a:spcPts val="4200"/>
        </a:lnSpc>
        <a:spcBef>
          <a:spcPct val="0"/>
        </a:spcBef>
        <a:spcAft>
          <a:spcPct val="0"/>
        </a:spcAft>
        <a:defRPr lang="en-US" sz="3600" dirty="0">
          <a:solidFill>
            <a:schemeClr val="bg1"/>
          </a:solidFill>
          <a:latin typeface="Arial" pitchFamily="34" charset="0"/>
          <a:ea typeface="ＭＳ Ｐゴシック" pitchFamily="-105" charset="-128"/>
          <a:cs typeface="Arial" pitchFamily="34" charset="0"/>
        </a:defRPr>
      </a:lvl1pPr>
      <a:lvl2pPr algn="l" rtl="0" eaLnBrk="1" fontAlgn="base" hangingPunct="1">
        <a:lnSpc>
          <a:spcPts val="4200"/>
        </a:lnSpc>
        <a:spcBef>
          <a:spcPct val="0"/>
        </a:spcBef>
        <a:spcAft>
          <a:spcPct val="0"/>
        </a:spcAft>
        <a:defRPr sz="3500">
          <a:solidFill>
            <a:srgbClr val="818285"/>
          </a:solidFill>
          <a:latin typeface="Arial Narrow" pitchFamily="-105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lnSpc>
          <a:spcPts val="4200"/>
        </a:lnSpc>
        <a:spcBef>
          <a:spcPct val="0"/>
        </a:spcBef>
        <a:spcAft>
          <a:spcPct val="0"/>
        </a:spcAft>
        <a:defRPr sz="3500">
          <a:solidFill>
            <a:srgbClr val="818285"/>
          </a:solidFill>
          <a:latin typeface="Arial Narrow" pitchFamily="-105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lnSpc>
          <a:spcPts val="4200"/>
        </a:lnSpc>
        <a:spcBef>
          <a:spcPct val="0"/>
        </a:spcBef>
        <a:spcAft>
          <a:spcPct val="0"/>
        </a:spcAft>
        <a:defRPr sz="3500">
          <a:solidFill>
            <a:srgbClr val="818285"/>
          </a:solidFill>
          <a:latin typeface="Arial Narrow" pitchFamily="-105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lnSpc>
          <a:spcPts val="4200"/>
        </a:lnSpc>
        <a:spcBef>
          <a:spcPct val="0"/>
        </a:spcBef>
        <a:spcAft>
          <a:spcPct val="0"/>
        </a:spcAft>
        <a:defRPr sz="3500">
          <a:solidFill>
            <a:srgbClr val="818285"/>
          </a:solidFill>
          <a:latin typeface="Arial Narrow" pitchFamily="-105" charset="0"/>
          <a:ea typeface="ＭＳ Ｐゴシック" pitchFamily="-105" charset="-128"/>
          <a:cs typeface="ＭＳ Ｐゴシック" pitchFamily="-105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ts val="750"/>
        </a:spcBef>
        <a:spcAft>
          <a:spcPct val="0"/>
        </a:spcAft>
        <a:buClr>
          <a:schemeClr val="accent1"/>
        </a:buClr>
        <a:buChar char="•"/>
        <a:defRPr sz="2400">
          <a:solidFill>
            <a:schemeClr val="tx2"/>
          </a:solidFill>
          <a:latin typeface="Arial" pitchFamily="34" charset="0"/>
          <a:ea typeface="ＭＳ Ｐゴシック" pitchFamily="-105" charset="-128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–"/>
        <a:defRPr sz="2000">
          <a:solidFill>
            <a:schemeClr val="tx2"/>
          </a:solidFill>
          <a:latin typeface="Arial" pitchFamily="34" charset="0"/>
          <a:ea typeface="ＭＳ Ｐゴシック" pitchFamily="-105" charset="-128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1800">
          <a:solidFill>
            <a:schemeClr val="tx2"/>
          </a:solidFill>
          <a:latin typeface="Arial" pitchFamily="34" charset="0"/>
          <a:ea typeface="ＭＳ Ｐゴシック" pitchFamily="-105" charset="-128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–"/>
        <a:defRPr sz="1600">
          <a:solidFill>
            <a:schemeClr val="tx2"/>
          </a:solidFill>
          <a:latin typeface="Arial" pitchFamily="34" charset="0"/>
          <a:ea typeface="ＭＳ Ｐゴシック" pitchFamily="-105" charset="-128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»"/>
        <a:defRPr sz="1600">
          <a:solidFill>
            <a:schemeClr val="tx2"/>
          </a:solidFill>
          <a:latin typeface="Arial" pitchFamily="34" charset="0"/>
          <a:ea typeface="ＭＳ Ｐゴシック" pitchFamily="-105" charset="-128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651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51202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6858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Slide Number Placeholder 10"/>
          <p:cNvSpPr>
            <a:spLocks noGrp="1" noChangeArrowheads="1"/>
          </p:cNvSpPr>
          <p:nvPr>
            <p:ph type="sldNum" sz="quarter" idx="4"/>
          </p:nvPr>
        </p:nvSpPr>
        <p:spPr>
          <a:xfrm>
            <a:off x="8534400" y="6629400"/>
            <a:ext cx="567813" cy="228600"/>
          </a:xfrm>
          <a:prstGeom prst="rect">
            <a:avLst/>
          </a:prstGeom>
        </p:spPr>
        <p:txBody>
          <a:bodyPr/>
          <a:lstStyle>
            <a:lvl1pPr algn="r">
              <a:defRPr sz="1000"/>
            </a:lvl1pPr>
          </a:lstStyle>
          <a:p>
            <a:pPr>
              <a:defRPr/>
            </a:pPr>
            <a:fld id="{A86557AE-D911-0F4C-AC53-EAE0FE81A38E}" type="slidenum">
              <a:rPr lang="en-US" smtClean="0">
                <a:solidFill>
                  <a:srgbClr val="000000"/>
                </a:solidFill>
                <a:latin typeface="Arial"/>
                <a:ea typeface="ＭＳ Ｐゴシック" pitchFamily="-105" charset="-128"/>
                <a:cs typeface="+mn-cs"/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  <a:latin typeface="Arial"/>
              <a:ea typeface="ＭＳ Ｐゴシック" pitchFamily="-105" charset="-128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6634649"/>
            <a:ext cx="4648200" cy="215444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defRPr/>
            </a:pPr>
            <a:r>
              <a:rPr lang="en-US" sz="800" dirty="0">
                <a:solidFill>
                  <a:srgbClr val="919195"/>
                </a:solidFill>
                <a:latin typeface="Arial"/>
                <a:ea typeface="ＭＳ Ｐゴシック" pitchFamily="-105" charset="-128"/>
                <a:cs typeface="+mn-cs"/>
              </a:rPr>
              <a:t>Copyright 2013 JDA Software Group, Inc. -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26493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  <p:sldLayoutId id="2147483855" r:id="rId12"/>
    <p:sldLayoutId id="2147483856" r:id="rId13"/>
    <p:sldLayoutId id="2147483857" r:id="rId14"/>
    <p:sldLayoutId id="2147483858" r:id="rId15"/>
  </p:sldLayoutIdLst>
  <p:hf hdr="0" ftr="0" dt="0"/>
  <p:txStyles>
    <p:titleStyle>
      <a:lvl1pPr algn="l" rtl="0" eaLnBrk="1" fontAlgn="base" hangingPunct="1">
        <a:lnSpc>
          <a:spcPts val="4200"/>
        </a:lnSpc>
        <a:spcBef>
          <a:spcPct val="0"/>
        </a:spcBef>
        <a:spcAft>
          <a:spcPct val="0"/>
        </a:spcAft>
        <a:defRPr lang="en-US" sz="3600" dirty="0">
          <a:solidFill>
            <a:schemeClr val="bg1"/>
          </a:solidFill>
          <a:latin typeface="Arial" pitchFamily="34" charset="0"/>
          <a:ea typeface="ＭＳ Ｐゴシック" pitchFamily="-105" charset="-128"/>
          <a:cs typeface="Arial" pitchFamily="34" charset="0"/>
        </a:defRPr>
      </a:lvl1pPr>
      <a:lvl2pPr algn="l" rtl="0" eaLnBrk="1" fontAlgn="base" hangingPunct="1">
        <a:lnSpc>
          <a:spcPts val="4200"/>
        </a:lnSpc>
        <a:spcBef>
          <a:spcPct val="0"/>
        </a:spcBef>
        <a:spcAft>
          <a:spcPct val="0"/>
        </a:spcAft>
        <a:defRPr sz="3500">
          <a:solidFill>
            <a:srgbClr val="818285"/>
          </a:solidFill>
          <a:latin typeface="Arial Narrow" pitchFamily="-105" charset="0"/>
          <a:ea typeface="ＭＳ Ｐゴシック" pitchFamily="-105" charset="-128"/>
          <a:cs typeface="ＭＳ Ｐゴシック" pitchFamily="-105" charset="-128"/>
        </a:defRPr>
      </a:lvl2pPr>
      <a:lvl3pPr algn="l" rtl="0" eaLnBrk="1" fontAlgn="base" hangingPunct="1">
        <a:lnSpc>
          <a:spcPts val="4200"/>
        </a:lnSpc>
        <a:spcBef>
          <a:spcPct val="0"/>
        </a:spcBef>
        <a:spcAft>
          <a:spcPct val="0"/>
        </a:spcAft>
        <a:defRPr sz="3500">
          <a:solidFill>
            <a:srgbClr val="818285"/>
          </a:solidFill>
          <a:latin typeface="Arial Narrow" pitchFamily="-105" charset="0"/>
          <a:ea typeface="ＭＳ Ｐゴシック" pitchFamily="-105" charset="-128"/>
          <a:cs typeface="ＭＳ Ｐゴシック" pitchFamily="-105" charset="-128"/>
        </a:defRPr>
      </a:lvl3pPr>
      <a:lvl4pPr algn="l" rtl="0" eaLnBrk="1" fontAlgn="base" hangingPunct="1">
        <a:lnSpc>
          <a:spcPts val="4200"/>
        </a:lnSpc>
        <a:spcBef>
          <a:spcPct val="0"/>
        </a:spcBef>
        <a:spcAft>
          <a:spcPct val="0"/>
        </a:spcAft>
        <a:defRPr sz="3500">
          <a:solidFill>
            <a:srgbClr val="818285"/>
          </a:solidFill>
          <a:latin typeface="Arial Narrow" pitchFamily="-105" charset="0"/>
          <a:ea typeface="ＭＳ Ｐゴシック" pitchFamily="-105" charset="-128"/>
          <a:cs typeface="ＭＳ Ｐゴシック" pitchFamily="-105" charset="-128"/>
        </a:defRPr>
      </a:lvl4pPr>
      <a:lvl5pPr algn="l" rtl="0" eaLnBrk="1" fontAlgn="base" hangingPunct="1">
        <a:lnSpc>
          <a:spcPts val="4200"/>
        </a:lnSpc>
        <a:spcBef>
          <a:spcPct val="0"/>
        </a:spcBef>
        <a:spcAft>
          <a:spcPct val="0"/>
        </a:spcAft>
        <a:defRPr sz="3500">
          <a:solidFill>
            <a:srgbClr val="818285"/>
          </a:solidFill>
          <a:latin typeface="Arial Narrow" pitchFamily="-105" charset="0"/>
          <a:ea typeface="ＭＳ Ｐゴシック" pitchFamily="-105" charset="-128"/>
          <a:cs typeface="ＭＳ Ｐゴシック" pitchFamily="-105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ts val="750"/>
        </a:spcBef>
        <a:spcAft>
          <a:spcPct val="0"/>
        </a:spcAft>
        <a:buClr>
          <a:schemeClr val="accent1"/>
        </a:buClr>
        <a:buChar char="•"/>
        <a:defRPr sz="2400">
          <a:solidFill>
            <a:schemeClr val="tx2"/>
          </a:solidFill>
          <a:latin typeface="Arial" pitchFamily="34" charset="0"/>
          <a:ea typeface="ＭＳ Ｐゴシック" pitchFamily="-105" charset="-128"/>
          <a:cs typeface="Arial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–"/>
        <a:defRPr sz="2000">
          <a:solidFill>
            <a:schemeClr val="tx2"/>
          </a:solidFill>
          <a:latin typeface="Arial" pitchFamily="34" charset="0"/>
          <a:ea typeface="ＭＳ Ｐゴシック" pitchFamily="-105" charset="-128"/>
          <a:cs typeface="Arial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•"/>
        <a:defRPr sz="1800">
          <a:solidFill>
            <a:schemeClr val="tx2"/>
          </a:solidFill>
          <a:latin typeface="Arial" pitchFamily="34" charset="0"/>
          <a:ea typeface="ＭＳ Ｐゴシック" pitchFamily="-105" charset="-128"/>
          <a:cs typeface="Arial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–"/>
        <a:defRPr sz="1600">
          <a:solidFill>
            <a:schemeClr val="tx2"/>
          </a:solidFill>
          <a:latin typeface="Arial" pitchFamily="34" charset="0"/>
          <a:ea typeface="ＭＳ Ｐゴシック" pitchFamily="-105" charset="-128"/>
          <a:cs typeface="Arial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Char char="»"/>
        <a:defRPr sz="1600">
          <a:solidFill>
            <a:schemeClr val="tx2"/>
          </a:solidFill>
          <a:latin typeface="Arial" pitchFamily="34" charset="0"/>
          <a:ea typeface="ＭＳ Ｐゴシック" pitchFamily="-105" charset="-128"/>
          <a:cs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G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20000" y="0"/>
            <a:ext cx="1524000" cy="44196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81000" y="990600"/>
            <a:ext cx="8382000" cy="1588"/>
          </a:xfrm>
          <a:prstGeom prst="line">
            <a:avLst/>
          </a:prstGeom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655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schemeClr val="bg1"/>
                </a:solidFill>
                <a:latin typeface="Century Gothic"/>
                <a:cs typeface="Century Gothic"/>
              </a:rPr>
              <a:t>CMMI Level 5 | ISO 27001  |  Copyright © 2013 Bleum Inc.</a:t>
            </a:r>
          </a:p>
          <a:p>
            <a:endParaRPr lang="en-US" sz="1200" dirty="0">
              <a:latin typeface="Century Gothic"/>
              <a:cs typeface="Century Gothic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62800" y="6562448"/>
            <a:ext cx="1981200" cy="36576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fld id="{1E271111-F451-4F40-BCBE-9613D314890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bg2">
              <a:lumMod val="50000"/>
            </a:schemeClr>
          </a:solidFill>
          <a:latin typeface="Century Gothic"/>
          <a:ea typeface="+mj-ea"/>
          <a:cs typeface="Century Gothic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urve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5266944"/>
            <a:ext cx="9144000" cy="159105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826" r:id="rId2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2276" y="6350000"/>
            <a:ext cx="1751724" cy="50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520" y="476672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prstClr val="white"/>
                </a:solidFill>
                <a:latin typeface="Century Gothic" pitchFamily="34" charset="0"/>
              </a:rPr>
              <a:t>Content</a:t>
            </a:r>
            <a:endParaRPr lang="en-US" sz="3600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25344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7F7F7F"/>
                </a:solidFill>
                <a:latin typeface="Century Gothic" pitchFamily="34" charset="0"/>
              </a:rPr>
              <a:t>CMMI Level 5 | ISO 27001  |  Copyright © 2013 Bleum Inc.</a:t>
            </a:r>
          </a:p>
          <a:p>
            <a:endParaRPr lang="en-US" sz="1200" dirty="0">
              <a:solidFill>
                <a:prstClr val="black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82421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2276" y="6350000"/>
            <a:ext cx="1751724" cy="50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520" y="476672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prstClr val="white"/>
                </a:solidFill>
                <a:latin typeface="Century Gothic" pitchFamily="34" charset="0"/>
              </a:rPr>
              <a:t>Content</a:t>
            </a:r>
            <a:endParaRPr lang="en-US" sz="3600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25344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7F7F7F"/>
                </a:solidFill>
                <a:latin typeface="Century Gothic" pitchFamily="34" charset="0"/>
              </a:rPr>
              <a:t>CMMI Level 5 | ISO 27001  |  Copyright © 2013 Bleum Inc.</a:t>
            </a:r>
          </a:p>
          <a:p>
            <a:endParaRPr lang="en-US" sz="1200" dirty="0">
              <a:solidFill>
                <a:prstClr val="black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64666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2276" y="6350000"/>
            <a:ext cx="1751724" cy="50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520" y="476672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prstClr val="white"/>
                </a:solidFill>
                <a:latin typeface="Century Gothic" pitchFamily="34" charset="0"/>
              </a:rPr>
              <a:t>Content</a:t>
            </a:r>
            <a:endParaRPr lang="en-US" sz="3600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25344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7F7F7F"/>
                </a:solidFill>
                <a:latin typeface="Century Gothic" pitchFamily="34" charset="0"/>
              </a:rPr>
              <a:t>CMMI Level 5 | ISO 27001  |  Copyright © 2013 Bleum Inc.</a:t>
            </a:r>
          </a:p>
          <a:p>
            <a:endParaRPr lang="en-US" sz="1200" dirty="0">
              <a:solidFill>
                <a:prstClr val="black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482762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G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20000" y="0"/>
            <a:ext cx="1524000" cy="44196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81000" y="990600"/>
            <a:ext cx="8382000" cy="1588"/>
          </a:xfrm>
          <a:prstGeom prst="line">
            <a:avLst/>
          </a:prstGeom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655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200" dirty="0" smtClean="0">
                <a:solidFill>
                  <a:prstClr val="white"/>
                </a:solidFill>
                <a:latin typeface="Century Gothic"/>
                <a:cs typeface="Century Gothic"/>
              </a:rPr>
              <a:t>CMMI Level 5 | ISO 27001  |  Copyright © 2013 Bleum Inc.</a:t>
            </a:r>
          </a:p>
          <a:p>
            <a:endParaRPr lang="en-US" sz="1200" dirty="0">
              <a:solidFill>
                <a:prstClr val="black"/>
              </a:solidFill>
              <a:latin typeface="Century Gothic"/>
              <a:cs typeface="Century Gothic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62800" y="6562448"/>
            <a:ext cx="1981200" cy="365760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56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bg2">
              <a:lumMod val="50000"/>
            </a:schemeClr>
          </a:solidFill>
          <a:latin typeface="Century Gothic"/>
          <a:ea typeface="+mj-ea"/>
          <a:cs typeface="Century Gothic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100000"/>
        <a:buFont typeface="Arial"/>
        <a:buNone/>
        <a:defRPr kumimoji="0"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G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92276" y="6350000"/>
            <a:ext cx="1751724" cy="50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1520" y="476672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prstClr val="white"/>
                </a:solidFill>
                <a:latin typeface="Century Gothic" pitchFamily="34" charset="0"/>
              </a:rPr>
              <a:t>Content</a:t>
            </a:r>
            <a:endParaRPr lang="en-US" sz="3600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525344"/>
            <a:ext cx="4536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dirty="0" smtClean="0">
                <a:solidFill>
                  <a:srgbClr val="7F7F7F"/>
                </a:solidFill>
                <a:latin typeface="Century Gothic" pitchFamily="34" charset="0"/>
              </a:rPr>
              <a:t>CMMI Level 5 | ISO 27001  |  Copyright © 2013 Bleum Inc.</a:t>
            </a:r>
          </a:p>
          <a:p>
            <a:endParaRPr lang="en-US" sz="1200" dirty="0">
              <a:solidFill>
                <a:prstClr val="black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116456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bg1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400" kern="1200">
          <a:solidFill>
            <a:schemeClr val="tx1">
              <a:lumMod val="65000"/>
              <a:lumOff val="35000"/>
            </a:schemeClr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SzPct val="60000"/>
        <a:buFontTx/>
        <a:buBlip>
          <a:blip r:embed="rId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9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1" descr="BGLOGO.pn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620000" y="0"/>
            <a:ext cx="1524000" cy="44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6" name="Straight Connector 15"/>
          <p:cNvCxnSpPr/>
          <p:nvPr/>
        </p:nvCxnSpPr>
        <p:spPr>
          <a:xfrm>
            <a:off x="381000" y="990600"/>
            <a:ext cx="8382000" cy="1588"/>
          </a:xfrm>
          <a:prstGeom prst="line">
            <a:avLst/>
          </a:prstGeom>
          <a:ln w="952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6" name="TextBox 7"/>
          <p:cNvSpPr txBox="1">
            <a:spLocks noChangeArrowheads="1"/>
          </p:cNvSpPr>
          <p:nvPr/>
        </p:nvSpPr>
        <p:spPr bwMode="auto">
          <a:xfrm>
            <a:off x="0" y="6553200"/>
            <a:ext cx="9144000" cy="46166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200" dirty="0" smtClean="0">
                <a:solidFill>
                  <a:prstClr val="white"/>
                </a:solidFill>
                <a:latin typeface="Century Gothic" pitchFamily="34" charset="0"/>
              </a:rPr>
              <a:t>CMMi Level 5 | ISO 27001  |  Copyright © 2013 Bleum Inc.</a:t>
            </a:r>
          </a:p>
          <a:p>
            <a:pPr eaLnBrk="1" hangingPunct="1">
              <a:defRPr/>
            </a:pPr>
            <a:endParaRPr lang="en-US" sz="1200" dirty="0" smtClean="0">
              <a:solidFill>
                <a:prstClr val="black"/>
              </a:solidFill>
              <a:latin typeface="Century Gothic" pitchFamily="34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62800" y="6562725"/>
            <a:ext cx="1981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Century Gothic" pitchFamily="34" charset="0"/>
                <a:cs typeface="Arial" charset="0"/>
              </a:defRPr>
            </a:lvl1pPr>
          </a:lstStyle>
          <a:p>
            <a:pPr>
              <a:defRPr/>
            </a:pPr>
            <a:fld id="{1B59A7D8-9FD8-4DDF-8839-B0B21309F413}" type="slidenum">
              <a:rPr 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64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rgbClr val="528693"/>
          </a:solidFill>
          <a:latin typeface="Century Gothic"/>
          <a:ea typeface="Century Gothic" pitchFamily="34" charset="0"/>
          <a:cs typeface="Century Gothic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528693"/>
          </a:solidFill>
          <a:latin typeface="Century Gothic" pitchFamily="34" charset="0"/>
          <a:ea typeface="Century Gothic" pitchFamily="34" charset="0"/>
          <a:cs typeface="Century Gothic" pitchFamily="34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100000"/>
        <a:buFont typeface="Arial" pitchFamily="34" charset="0"/>
        <a:defRPr sz="2400" kern="1200">
          <a:solidFill>
            <a:srgbClr val="595959"/>
          </a:solidFill>
          <a:latin typeface="Century Gothic"/>
          <a:ea typeface="Century Gothic" pitchFamily="34" charset="0"/>
          <a:cs typeface="Century Gothic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100000"/>
        <a:buFont typeface="Arial" pitchFamily="34" charset="0"/>
        <a:defRPr sz="2400" kern="1200">
          <a:solidFill>
            <a:srgbClr val="595959"/>
          </a:solidFill>
          <a:latin typeface="Century Gothic"/>
          <a:ea typeface="Century Gothic" pitchFamily="34" charset="0"/>
          <a:cs typeface="Century Gothic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100000"/>
        <a:buFont typeface="Arial" pitchFamily="34" charset="0"/>
        <a:defRPr sz="2400" kern="1200">
          <a:solidFill>
            <a:srgbClr val="595959"/>
          </a:solidFill>
          <a:latin typeface="Century Gothic"/>
          <a:ea typeface="Century Gothic" pitchFamily="34" charset="0"/>
          <a:cs typeface="Century Gothic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100000"/>
        <a:buFont typeface="Arial" pitchFamily="34" charset="0"/>
        <a:defRPr sz="2400" kern="1200">
          <a:solidFill>
            <a:srgbClr val="595959"/>
          </a:solidFill>
          <a:latin typeface="Century Gothic"/>
          <a:ea typeface="Century Gothic" pitchFamily="34" charset="0"/>
          <a:cs typeface="Century Gothic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100000"/>
        <a:buFont typeface="Arial" pitchFamily="34" charset="0"/>
        <a:defRPr sz="2400" kern="1200">
          <a:solidFill>
            <a:srgbClr val="595959"/>
          </a:solidFill>
          <a:latin typeface="Century Gothic"/>
          <a:ea typeface="Century Gothic" pitchFamily="34" charset="0"/>
          <a:cs typeface="Century Gothic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7162800" y="6562725"/>
            <a:ext cx="1981200" cy="365125"/>
          </a:xfrm>
          <a:prstGeom prst="rect">
            <a:avLst/>
          </a:prstGeom>
        </p:spPr>
        <p:txBody>
          <a:bodyPr/>
          <a:lstStyle/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371600"/>
            <a:ext cx="8229600" cy="49530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Char char="•"/>
              <a:tabLst/>
              <a:defRPr/>
            </a:pPr>
            <a:endParaRPr lang="en-US" sz="2300" dirty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0200" y="2350655"/>
            <a:ext cx="2927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JDA WMS 9.1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71600" y="3324880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仓库管理系统 </a:t>
            </a:r>
            <a:r>
              <a:rPr lang="en-US" altLang="zh-CN" sz="2800" b="1" dirty="0">
                <a:solidFill>
                  <a:schemeClr val="bg1"/>
                </a:solidFill>
              </a:rPr>
              <a:t>version 9.1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49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371600"/>
            <a:ext cx="8229600" cy="495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fontAlgn="auto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defRPr/>
            </a:pP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7362" y="47667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1.6 </a:t>
            </a:r>
            <a:r>
              <a:rPr lang="zh-CN" altLang="en-US" sz="2400" b="1" dirty="0" smtClean="0"/>
              <a:t>增强的功能</a:t>
            </a:r>
            <a:r>
              <a:rPr lang="en-US" altLang="zh-CN" sz="2400" b="1" dirty="0" smtClean="0"/>
              <a:t>: </a:t>
            </a:r>
            <a:r>
              <a:rPr lang="zh-CN" altLang="en-US" dirty="0" smtClean="0"/>
              <a:t>退货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001000" cy="4188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2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11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371600"/>
            <a:ext cx="8229600" cy="495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fontAlgn="auto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defRPr/>
            </a:pP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476672"/>
            <a:ext cx="642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1.7 </a:t>
            </a:r>
            <a:r>
              <a:rPr lang="zh-CN" altLang="en-US" sz="2400" b="1" dirty="0" smtClean="0"/>
              <a:t>增强的功能</a:t>
            </a:r>
            <a:r>
              <a:rPr lang="en-US" altLang="zh-CN" sz="2400" b="1" dirty="0" smtClean="0"/>
              <a:t>:  </a:t>
            </a:r>
            <a:r>
              <a:rPr lang="zh-CN" altLang="en-US" dirty="0" smtClean="0"/>
              <a:t>地区到分区的迁移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24543" y="1344081"/>
            <a:ext cx="838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这是产品中主要的功能</a:t>
            </a:r>
            <a:r>
              <a:rPr lang="en-US" altLang="zh-CN" dirty="0" smtClean="0"/>
              <a:t>/</a:t>
            </a:r>
            <a:r>
              <a:rPr lang="zh-CN" altLang="en-US" dirty="0"/>
              <a:t>架</a:t>
            </a:r>
            <a:r>
              <a:rPr lang="zh-CN" altLang="en-US" dirty="0" smtClean="0"/>
              <a:t>构变化之</a:t>
            </a:r>
            <a:r>
              <a:rPr lang="zh-CN" altLang="en-US" dirty="0" smtClean="0"/>
              <a:t>一。</a:t>
            </a:r>
            <a:endParaRPr lang="en-US" altLang="zh-CN" dirty="0" smtClean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促</a:t>
            </a:r>
            <a:r>
              <a:rPr lang="zh-CN" altLang="en-US" dirty="0" smtClean="0"/>
              <a:t>成与区域</a:t>
            </a:r>
            <a:r>
              <a:rPr lang="en-US" altLang="zh-CN" dirty="0" smtClean="0"/>
              <a:t>/</a:t>
            </a:r>
            <a:r>
              <a:rPr lang="zh-CN" altLang="en-US" dirty="0" smtClean="0"/>
              <a:t>分区有关的配置减少了</a:t>
            </a:r>
            <a:r>
              <a:rPr lang="en-US" altLang="zh-CN" dirty="0" smtClean="0"/>
              <a:t>78%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目标是打破大而无当的“无所不包的区域”，分割成以下几个核心组成：</a:t>
            </a:r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 smtClean="0"/>
              <a:t>存储分区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 smtClean="0"/>
              <a:t>拣货分区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 smtClean="0"/>
              <a:t>移动分区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工作分</a:t>
            </a:r>
            <a:r>
              <a:rPr lang="zh-CN" altLang="en-US" dirty="0" smtClean="0"/>
              <a:t>区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/>
              <a:t>盘</a:t>
            </a:r>
            <a:r>
              <a:rPr lang="zh-CN" altLang="en-US" dirty="0" smtClean="0"/>
              <a:t>点分区</a:t>
            </a:r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dirty="0" smtClean="0"/>
              <a:t>库位类型</a:t>
            </a:r>
            <a:endParaRPr lang="en-US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最终，区域上的所有设置都移动到分区上。相关的策略表现在将引用分区</a:t>
            </a:r>
            <a:r>
              <a:rPr lang="en-US" altLang="zh-CN" dirty="0" smtClean="0"/>
              <a:t>ID</a:t>
            </a:r>
            <a:r>
              <a:rPr lang="zh-CN" altLang="en-US" dirty="0" smtClean="0"/>
              <a:t>（而不是区域代码）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8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12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371600"/>
            <a:ext cx="8229600" cy="495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fontAlgn="auto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defRPr/>
            </a:pP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47667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1.8 </a:t>
            </a:r>
            <a:r>
              <a:rPr lang="zh-CN" altLang="en-US" sz="2400" b="1" dirty="0" smtClean="0"/>
              <a:t>增强的功能</a:t>
            </a:r>
            <a:r>
              <a:rPr lang="en-US" altLang="zh-CN" sz="2400" b="1" dirty="0" smtClean="0"/>
              <a:t>:  </a:t>
            </a:r>
            <a:r>
              <a:rPr lang="zh-CN" altLang="en-US" dirty="0" smtClean="0"/>
              <a:t>集成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401932"/>
            <a:ext cx="8382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运输系统</a:t>
            </a:r>
            <a:endParaRPr lang="en-US" altLang="zh-CN" dirty="0" smtClean="0"/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人力管理系统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跟踪与追踪系统</a:t>
            </a:r>
            <a:endParaRPr lang="en-US" altLang="zh-CN" dirty="0" smtClean="0"/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报</a:t>
            </a:r>
            <a:r>
              <a:rPr lang="zh-CN" altLang="en-US" dirty="0" smtClean="0"/>
              <a:t>表和标签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主</a:t>
            </a:r>
            <a:r>
              <a:rPr lang="zh-CN" altLang="en-US" dirty="0" smtClean="0"/>
              <a:t>机系统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事</a:t>
            </a:r>
            <a:r>
              <a:rPr lang="zh-CN" altLang="en-US" dirty="0" smtClean="0"/>
              <a:t>件管理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15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143" y="2924944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Web </a:t>
            </a:r>
            <a:r>
              <a:rPr lang="zh-CN" altLang="en-US" sz="3600" b="1" dirty="0" smtClean="0"/>
              <a:t>框架</a:t>
            </a:r>
            <a:r>
              <a:rPr lang="en-US" sz="3600" b="1" dirty="0" smtClean="0"/>
              <a:t>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7168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47667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2.1 Web </a:t>
            </a:r>
            <a:r>
              <a:rPr lang="zh-CN" altLang="en-US" sz="2400" b="1" dirty="0" smtClean="0"/>
              <a:t>框架</a:t>
            </a:r>
            <a:r>
              <a:rPr lang="en-US" altLang="zh-CN" sz="2400" b="1" dirty="0" smtClean="0"/>
              <a:t>: </a:t>
            </a:r>
            <a:r>
              <a:rPr lang="zh-CN" altLang="en-US" dirty="0" smtClean="0"/>
              <a:t>安装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12776"/>
            <a:ext cx="76962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88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7355" y="47667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2.2 Web </a:t>
            </a:r>
            <a:r>
              <a:rPr lang="zh-CN" altLang="en-US" sz="2400" b="1" dirty="0" smtClean="0"/>
              <a:t>框架</a:t>
            </a:r>
            <a:r>
              <a:rPr lang="en-US" altLang="zh-CN" sz="2400" b="1" dirty="0" smtClean="0"/>
              <a:t>:  </a:t>
            </a:r>
            <a:r>
              <a:rPr lang="zh-CN" altLang="en-US" dirty="0"/>
              <a:t>部署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8201024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875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6064" y="476672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2.3 Web </a:t>
            </a:r>
            <a:r>
              <a:rPr lang="zh-CN" altLang="en-US" sz="2400" b="1" dirty="0" smtClean="0"/>
              <a:t>框架</a:t>
            </a:r>
            <a:r>
              <a:rPr lang="en-US" altLang="zh-CN" sz="2400" b="1" dirty="0" smtClean="0"/>
              <a:t>:  </a:t>
            </a:r>
            <a:r>
              <a:rPr lang="zh-CN" altLang="en-US" dirty="0"/>
              <a:t>架构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40768"/>
            <a:ext cx="8081963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891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3808" y="3261360"/>
            <a:ext cx="2820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/>
              <a:t>谢谢</a:t>
            </a:r>
            <a:r>
              <a:rPr lang="en-US" sz="4000" b="1" dirty="0" smtClean="0"/>
              <a:t>!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94969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371600"/>
            <a:ext cx="8229600" cy="495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fontAlgn="auto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defRPr/>
            </a:pP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4" descr="iStock_000000579915Small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FFD"/>
              </a:clrFrom>
              <a:clrTo>
                <a:srgbClr val="FE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5" b="12115"/>
          <a:stretch>
            <a:fillRect/>
          </a:stretch>
        </p:blipFill>
        <p:spPr bwMode="auto">
          <a:xfrm>
            <a:off x="4595434" y="4708280"/>
            <a:ext cx="36576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57200" y="332656"/>
            <a:ext cx="548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目标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50383" y="1772816"/>
            <a:ext cx="5486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zh-CN" altLang="en-US" sz="2800" b="1" dirty="0" smtClean="0"/>
              <a:t>增强的功能</a:t>
            </a:r>
            <a:endParaRPr lang="en-US" sz="2800" b="1" dirty="0" smtClean="0"/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/>
              <a:t>Web </a:t>
            </a:r>
            <a:r>
              <a:rPr lang="zh-CN" altLang="en-US" sz="2800" b="1" dirty="0" smtClean="0"/>
              <a:t>框架</a:t>
            </a:r>
            <a:endParaRPr lang="en-US" altLang="zh-CN" sz="2800" b="1" dirty="0" smtClean="0"/>
          </a:p>
          <a:p>
            <a:pPr marL="457200" indent="-457200">
              <a:buFont typeface="Wingdings" panose="05000000000000000000" pitchFamily="2" charset="2"/>
              <a:buChar char="v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b="1" dirty="0" smtClean="0"/>
              <a:t>Q&amp;A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69871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371600"/>
            <a:ext cx="8229600" cy="495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fontAlgn="auto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defRPr/>
            </a:pP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4" descr="iStock_000000579915Small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FFD"/>
              </a:clrFrom>
              <a:clrTo>
                <a:srgbClr val="FE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5" b="12115"/>
          <a:stretch>
            <a:fillRect/>
          </a:stretch>
        </p:blipFill>
        <p:spPr bwMode="auto">
          <a:xfrm>
            <a:off x="4595434" y="4708280"/>
            <a:ext cx="36576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33400" y="2420888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增强的功能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261658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371600"/>
            <a:ext cx="8229600" cy="495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fontAlgn="auto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defRPr/>
            </a:pP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4" descr="iStock_000000579915Small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EFFFD"/>
              </a:clrFrom>
              <a:clrTo>
                <a:srgbClr val="FE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5" b="12115"/>
          <a:stretch>
            <a:fillRect/>
          </a:stretch>
        </p:blipFill>
        <p:spPr bwMode="auto">
          <a:xfrm>
            <a:off x="4595434" y="4708280"/>
            <a:ext cx="3657600" cy="158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7362" y="1160085"/>
            <a:ext cx="54864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增强功能列表</a:t>
            </a:r>
            <a:endParaRPr lang="en-US" altLang="zh-CN" sz="2400" b="1" dirty="0" smtClean="0"/>
          </a:p>
          <a:p>
            <a:endParaRPr lang="en-US" sz="2400" b="1" dirty="0"/>
          </a:p>
          <a:p>
            <a:pPr marL="457200" indent="-457200">
              <a:spcBef>
                <a:spcPts val="300"/>
              </a:spcBef>
              <a:buFont typeface="Wingdings" panose="05000000000000000000" pitchFamily="2" charset="2"/>
              <a:buChar char="q"/>
            </a:pPr>
            <a:r>
              <a:rPr lang="zh-CN" altLang="en-US" sz="2000" b="1" dirty="0" smtClean="0"/>
              <a:t>基于 </a:t>
            </a:r>
            <a:r>
              <a:rPr lang="en-US" altLang="zh-CN" sz="2000" b="1" dirty="0" smtClean="0"/>
              <a:t>Web </a:t>
            </a:r>
            <a:endParaRPr lang="en-US" altLang="zh-CN" sz="2000" b="1" dirty="0" smtClean="0"/>
          </a:p>
          <a:p>
            <a:pPr marL="457200" indent="-457200">
              <a:spcBef>
                <a:spcPts val="300"/>
              </a:spcBef>
              <a:buFont typeface="Wingdings" panose="05000000000000000000" pitchFamily="2" charset="2"/>
              <a:buChar char="q"/>
            </a:pPr>
            <a:r>
              <a:rPr lang="zh-CN" altLang="en-US" sz="2000" b="1" dirty="0" smtClean="0"/>
              <a:t>简</a:t>
            </a:r>
            <a:r>
              <a:rPr lang="zh-CN" altLang="en-US" sz="2000" b="1" dirty="0" smtClean="0"/>
              <a:t>化配置</a:t>
            </a:r>
            <a:endParaRPr lang="en-US" altLang="zh-CN" sz="2000" b="1" dirty="0" smtClean="0"/>
          </a:p>
          <a:p>
            <a:pPr marL="457200" indent="-457200">
              <a:spcBef>
                <a:spcPts val="300"/>
              </a:spcBef>
              <a:buFont typeface="Wingdings" panose="05000000000000000000" pitchFamily="2" charset="2"/>
              <a:buChar char="q"/>
            </a:pPr>
            <a:r>
              <a:rPr lang="zh-CN" altLang="en-US" sz="2000" b="1" dirty="0" smtClean="0"/>
              <a:t>展示台</a:t>
            </a:r>
            <a:endParaRPr lang="en-US" altLang="zh-CN" sz="2000" b="1" dirty="0" smtClean="0"/>
          </a:p>
          <a:p>
            <a:pPr marL="457200" indent="-457200">
              <a:spcBef>
                <a:spcPts val="300"/>
              </a:spcBef>
              <a:buFont typeface="Wingdings" panose="05000000000000000000" pitchFamily="2" charset="2"/>
              <a:buChar char="q"/>
            </a:pPr>
            <a:r>
              <a:rPr lang="zh-CN" altLang="en-US" sz="2000" b="1" dirty="0" smtClean="0"/>
              <a:t>操作视图</a:t>
            </a:r>
            <a:endParaRPr lang="en-US" altLang="zh-CN" sz="2000" b="1" dirty="0" smtClean="0"/>
          </a:p>
          <a:p>
            <a:pPr marL="457200" indent="-457200">
              <a:spcBef>
                <a:spcPts val="300"/>
              </a:spcBef>
              <a:buFont typeface="Wingdings" panose="05000000000000000000" pitchFamily="2" charset="2"/>
              <a:buChar char="q"/>
            </a:pPr>
            <a:r>
              <a:rPr lang="zh-CN" altLang="en-US" sz="2000" b="1" dirty="0" smtClean="0"/>
              <a:t>场站管理</a:t>
            </a:r>
            <a:endParaRPr lang="en-US" altLang="zh-CN" sz="2000" b="1" dirty="0" smtClean="0"/>
          </a:p>
          <a:p>
            <a:pPr marL="457200" indent="-457200">
              <a:spcBef>
                <a:spcPts val="300"/>
              </a:spcBef>
              <a:buFont typeface="Wingdings" panose="05000000000000000000" pitchFamily="2" charset="2"/>
              <a:buChar char="q"/>
            </a:pPr>
            <a:r>
              <a:rPr lang="zh-CN" altLang="en-US" sz="2000" b="1" dirty="0" smtClean="0"/>
              <a:t>退货</a:t>
            </a:r>
            <a:r>
              <a:rPr lang="en-US" altLang="zh-CN" sz="2000" b="1" dirty="0" smtClean="0"/>
              <a:t> </a:t>
            </a:r>
            <a:endParaRPr lang="en-US" altLang="zh-CN" sz="2000" b="1" dirty="0"/>
          </a:p>
          <a:p>
            <a:pPr marL="457200" indent="-457200">
              <a:spcBef>
                <a:spcPts val="300"/>
              </a:spcBef>
              <a:buFont typeface="Wingdings" panose="05000000000000000000" pitchFamily="2" charset="2"/>
              <a:buChar char="q"/>
            </a:pPr>
            <a:r>
              <a:rPr lang="zh-CN" altLang="en-US" sz="2000" b="1" dirty="0" smtClean="0"/>
              <a:t>地区到分区的迁移</a:t>
            </a:r>
            <a:endParaRPr lang="en-US" altLang="zh-CN" sz="2000" b="1" dirty="0" smtClean="0"/>
          </a:p>
          <a:p>
            <a:pPr marL="457200" indent="-457200">
              <a:spcBef>
                <a:spcPts val="300"/>
              </a:spcBef>
              <a:buFont typeface="Wingdings" panose="05000000000000000000" pitchFamily="2" charset="2"/>
              <a:buChar char="q"/>
            </a:pPr>
            <a:r>
              <a:rPr lang="zh-CN" altLang="en-US" sz="2000" b="1" dirty="0" smtClean="0"/>
              <a:t>集成</a:t>
            </a:r>
            <a:endParaRPr lang="en-US" sz="2000" b="1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000" b="1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000" b="1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893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371600"/>
            <a:ext cx="8229600" cy="495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fontAlgn="auto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defRPr/>
            </a:pP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3528" y="476672"/>
            <a:ext cx="6135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1.1 </a:t>
            </a:r>
            <a:r>
              <a:rPr lang="zh-CN" altLang="en-US" sz="2400" b="1" dirty="0" smtClean="0"/>
              <a:t>增强的功能</a:t>
            </a:r>
            <a:r>
              <a:rPr lang="en-US" altLang="zh-CN" sz="2400" b="1" dirty="0" smtClean="0"/>
              <a:t>: </a:t>
            </a:r>
            <a:r>
              <a:rPr lang="zh-CN" altLang="en-US" dirty="0" smtClean="0"/>
              <a:t>基于</a:t>
            </a:r>
            <a:r>
              <a:rPr lang="en-US" altLang="zh-CN" dirty="0" smtClean="0"/>
              <a:t>Web</a:t>
            </a:r>
            <a:r>
              <a:rPr lang="zh-CN" altLang="en-US" dirty="0" smtClean="0"/>
              <a:t>的功能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96752"/>
            <a:ext cx="7162800" cy="424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773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371600"/>
            <a:ext cx="8229600" cy="495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fontAlgn="auto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defRPr/>
            </a:pP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" y="476672"/>
            <a:ext cx="690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1.2 </a:t>
            </a:r>
            <a:r>
              <a:rPr lang="zh-CN" altLang="en-US" sz="2400" b="1" dirty="0" smtClean="0"/>
              <a:t>增强的功能</a:t>
            </a:r>
            <a:r>
              <a:rPr lang="en-US" altLang="zh-CN" sz="2400" b="1" dirty="0" smtClean="0"/>
              <a:t>: </a:t>
            </a:r>
            <a:r>
              <a:rPr lang="zh-CN" altLang="en-US" dirty="0" smtClean="0"/>
              <a:t>简化配置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387232"/>
            <a:ext cx="7620000" cy="4269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5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371600"/>
            <a:ext cx="8229600" cy="495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fontAlgn="auto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defRPr/>
            </a:pP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7207" y="47667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1.3 </a:t>
            </a:r>
            <a:r>
              <a:rPr lang="zh-CN" altLang="en-US" sz="2400" b="1" dirty="0" smtClean="0"/>
              <a:t>增强的功能</a:t>
            </a:r>
            <a:r>
              <a:rPr lang="en-US" altLang="zh-CN" sz="2400" b="1" dirty="0" smtClean="0"/>
              <a:t>: </a:t>
            </a:r>
            <a:r>
              <a:rPr lang="zh-CN" altLang="en-US" dirty="0" smtClean="0"/>
              <a:t>展示台</a:t>
            </a:r>
            <a:endParaRPr 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1600"/>
            <a:ext cx="7453746" cy="40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164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371600"/>
            <a:ext cx="8229600" cy="495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fontAlgn="auto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defRPr/>
            </a:pP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8823" y="47667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1.4 </a:t>
            </a:r>
            <a:r>
              <a:rPr lang="zh-CN" altLang="en-US" sz="2400" b="1" dirty="0" smtClean="0"/>
              <a:t>增强的功能</a:t>
            </a:r>
            <a:r>
              <a:rPr lang="en-US" altLang="zh-CN" sz="2400" b="1" dirty="0" smtClean="0"/>
              <a:t>: </a:t>
            </a:r>
            <a:r>
              <a:rPr lang="zh-CN" altLang="en-US" dirty="0" smtClean="0"/>
              <a:t>操作视图</a:t>
            </a:r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12776"/>
            <a:ext cx="7543800" cy="4202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898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71111-F451-4F40-BCBE-9613D3148906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371600"/>
            <a:ext cx="8229600" cy="4953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fontAlgn="auto">
              <a:lnSpc>
                <a:spcPct val="17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defRPr/>
            </a:pPr>
            <a:endParaRPr lang="en-US" sz="1100" dirty="0" smtClean="0">
              <a:solidFill>
                <a:schemeClr val="tx1">
                  <a:lumMod val="65000"/>
                  <a:lumOff val="3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47667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1.5 </a:t>
            </a:r>
            <a:r>
              <a:rPr lang="zh-CN" altLang="en-US" sz="2400" b="1" dirty="0" smtClean="0"/>
              <a:t>增强的功能</a:t>
            </a:r>
            <a:r>
              <a:rPr lang="en-US" altLang="zh-CN" sz="2400" b="1" dirty="0" smtClean="0"/>
              <a:t>: </a:t>
            </a:r>
            <a:r>
              <a:rPr lang="zh-CN" altLang="en-US" dirty="0" smtClean="0"/>
              <a:t>场站管理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37" y="1371600"/>
            <a:ext cx="7924800" cy="4038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450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83"/>
</p:tagLst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Table of Cont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2_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1.xml><?xml version="1.0" encoding="utf-8"?>
<a:theme xmlns:a="http://schemas.openxmlformats.org/drawingml/2006/main" name="3_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2.xml><?xml version="1.0" encoding="utf-8"?>
<a:theme xmlns:a="http://schemas.openxmlformats.org/drawingml/2006/main" name="1_Content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3.xml><?xml version="1.0" encoding="utf-8"?>
<a:theme xmlns:a="http://schemas.openxmlformats.org/drawingml/2006/main" name="2_Content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4.xml><?xml version="1.0" encoding="utf-8"?>
<a:theme xmlns:a="http://schemas.openxmlformats.org/drawingml/2006/main" name="4_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5.xml><?xml version="1.0" encoding="utf-8"?>
<a:theme xmlns:a="http://schemas.openxmlformats.org/drawingml/2006/main" name="5_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6.xml><?xml version="1.0" encoding="utf-8"?>
<a:theme xmlns:a="http://schemas.openxmlformats.org/drawingml/2006/main" name="JDA Software Group 2013 Corporate PowerPoint Template - REGULAR SCREEN">
  <a:themeElements>
    <a:clrScheme name="JDACorporate2012">
      <a:dk1>
        <a:srgbClr val="000000"/>
      </a:dk1>
      <a:lt1>
        <a:srgbClr val="FFFFFF"/>
      </a:lt1>
      <a:dk2>
        <a:srgbClr val="000000"/>
      </a:dk2>
      <a:lt2>
        <a:srgbClr val="919195"/>
      </a:lt2>
      <a:accent1>
        <a:srgbClr val="009DDC"/>
      </a:accent1>
      <a:accent2>
        <a:srgbClr val="1E5DA7"/>
      </a:accent2>
      <a:accent3>
        <a:srgbClr val="F58025"/>
      </a:accent3>
      <a:accent4>
        <a:srgbClr val="8FA144"/>
      </a:accent4>
      <a:accent5>
        <a:srgbClr val="8B0F04"/>
      </a:accent5>
      <a:accent6>
        <a:srgbClr val="919195"/>
      </a:accent6>
      <a:hlink>
        <a:srgbClr val="009DDC"/>
      </a:hlink>
      <a:folHlink>
        <a:srgbClr val="8B0F0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>
          <a:defRPr b="1" dirty="0" smtClean="0">
            <a:solidFill>
              <a:schemeClr val="bg1"/>
            </a:solidFill>
            <a:latin typeface="+mn-lt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tx2"/>
          </a:solidFill>
          <a:prstDash val="solid"/>
          <a:round/>
          <a:headEnd type="triangl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 algn="ctr">
          <a:defRPr dirty="0" err="1" smtClean="0">
            <a:latin typeface="+mn-lt"/>
          </a:defRPr>
        </a:defPPr>
      </a:lstStyle>
    </a:txDef>
  </a:objectDefaults>
  <a:extraClrSchemeLst>
    <a:extraClrScheme>
      <a:clrScheme name="Presentation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7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7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7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7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7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7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7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7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7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7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7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_JDA Software Group 2013 Corporate PowerPoint Template - REGULAR SCREEN">
  <a:themeElements>
    <a:clrScheme name="JDACorporate2012">
      <a:dk1>
        <a:srgbClr val="000000"/>
      </a:dk1>
      <a:lt1>
        <a:srgbClr val="FFFFFF"/>
      </a:lt1>
      <a:dk2>
        <a:srgbClr val="000000"/>
      </a:dk2>
      <a:lt2>
        <a:srgbClr val="919195"/>
      </a:lt2>
      <a:accent1>
        <a:srgbClr val="009DDC"/>
      </a:accent1>
      <a:accent2>
        <a:srgbClr val="1E5DA7"/>
      </a:accent2>
      <a:accent3>
        <a:srgbClr val="F58025"/>
      </a:accent3>
      <a:accent4>
        <a:srgbClr val="8FA144"/>
      </a:accent4>
      <a:accent5>
        <a:srgbClr val="8B0F04"/>
      </a:accent5>
      <a:accent6>
        <a:srgbClr val="919195"/>
      </a:accent6>
      <a:hlink>
        <a:srgbClr val="009DDC"/>
      </a:hlink>
      <a:folHlink>
        <a:srgbClr val="8B0F0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2700" cap="sq" algn="ctr">
          <a:solidFill>
            <a:schemeClr val="tx2"/>
          </a:solidFill>
          <a:miter lim="800000"/>
          <a:headEnd/>
          <a:tailEnd/>
        </a:ln>
        <a:effectLst/>
      </a:spPr>
      <a:bodyPr wrap="none" anchor="ctr"/>
      <a:lstStyle>
        <a:defPPr>
          <a:defRPr b="1" dirty="0" smtClean="0">
            <a:solidFill>
              <a:schemeClr val="bg1"/>
            </a:solidFill>
            <a:latin typeface="+mn-lt"/>
          </a:defRPr>
        </a:defPPr>
      </a:lstStyle>
    </a:spDef>
    <a:lnDef>
      <a:spPr bwMode="auto">
        <a:solidFill>
          <a:schemeClr val="accent2"/>
        </a:solidFill>
        <a:ln w="19050" cap="sq" cmpd="sng" algn="ctr">
          <a:solidFill>
            <a:schemeClr val="tx2"/>
          </a:solidFill>
          <a:prstDash val="solid"/>
          <a:round/>
          <a:headEnd type="triangle" w="med" len="med"/>
          <a:tailEnd type="triangl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 algn="ctr">
          <a:defRPr dirty="0" err="1" smtClean="0">
            <a:latin typeface="+mn-lt"/>
          </a:defRPr>
        </a:defPPr>
      </a:lstStyle>
    </a:txDef>
  </a:objectDefaults>
  <a:extraClrSchemeLst>
    <a:extraClrScheme>
      <a:clrScheme name="Presentation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7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7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7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7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7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7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7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7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7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7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7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st3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Table of Cont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Table of Cont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Table of Cont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4_Table of Conte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Content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ＭＳ 明朝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Bleum Presentation Template 2012</Template>
  <TotalTime>71179</TotalTime>
  <Words>410</Words>
  <Application>Microsoft Office PowerPoint</Application>
  <PresentationFormat>On-screen Show (4:3)</PresentationFormat>
  <Paragraphs>125</Paragraphs>
  <Slides>17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17</vt:i4>
      </vt:variant>
      <vt:variant>
        <vt:lpstr>Slide Titles</vt:lpstr>
      </vt:variant>
      <vt:variant>
        <vt:i4>17</vt:i4>
      </vt:variant>
    </vt:vector>
  </HeadingPairs>
  <TitlesOfParts>
    <vt:vector size="34" baseType="lpstr">
      <vt:lpstr>Table of Content</vt:lpstr>
      <vt:lpstr>Origin</vt:lpstr>
      <vt:lpstr>test3</vt:lpstr>
      <vt:lpstr>1_Table of Content</vt:lpstr>
      <vt:lpstr>2_Table of Content</vt:lpstr>
      <vt:lpstr>3_Table of Content</vt:lpstr>
      <vt:lpstr>1_Origin</vt:lpstr>
      <vt:lpstr>4_Table of Content</vt:lpstr>
      <vt:lpstr>Content</vt:lpstr>
      <vt:lpstr>2_Origin</vt:lpstr>
      <vt:lpstr>3_Origin</vt:lpstr>
      <vt:lpstr>1_Content</vt:lpstr>
      <vt:lpstr>2_Content</vt:lpstr>
      <vt:lpstr>4_Origin</vt:lpstr>
      <vt:lpstr>5_Origin</vt:lpstr>
      <vt:lpstr>JDA Software Group 2013 Corporate PowerPoint Template - REGULAR SCREEN</vt:lpstr>
      <vt:lpstr>1_JDA Software Group 2013 Corporate PowerPoint Template - REGULAR SCREEN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Alpay Akdemir</Manager>
  <Company>Peppers &amp; Rogers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Proposal Document</dc:title>
  <dc:creator>Alpay Akdemir</dc:creator>
  <cp:lastModifiedBy>Sam Li</cp:lastModifiedBy>
  <cp:revision>2182</cp:revision>
  <cp:lastPrinted>2012-08-13T21:40:49Z</cp:lastPrinted>
  <dcterms:created xsi:type="dcterms:W3CDTF">2011-02-17T19:03:56Z</dcterms:created>
  <dcterms:modified xsi:type="dcterms:W3CDTF">2017-07-09T12:13:11Z</dcterms:modified>
</cp:coreProperties>
</file>